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notesMasterIdLst>
    <p:notesMasterId r:id="rId33"/>
  </p:notesMasterIdLst>
  <p:handoutMasterIdLst>
    <p:handoutMasterId r:id="rId34"/>
  </p:handoutMasterIdLst>
  <p:sldIdLst>
    <p:sldId id="256" r:id="rId2"/>
    <p:sldId id="438" r:id="rId3"/>
    <p:sldId id="437" r:id="rId4"/>
    <p:sldId id="412" r:id="rId5"/>
    <p:sldId id="424" r:id="rId6"/>
    <p:sldId id="439" r:id="rId7"/>
    <p:sldId id="445" r:id="rId8"/>
    <p:sldId id="441" r:id="rId9"/>
    <p:sldId id="266" r:id="rId10"/>
    <p:sldId id="442" r:id="rId11"/>
    <p:sldId id="421" r:id="rId12"/>
    <p:sldId id="428" r:id="rId13"/>
    <p:sldId id="422" r:id="rId14"/>
    <p:sldId id="435" r:id="rId15"/>
    <p:sldId id="409" r:id="rId16"/>
    <p:sldId id="408" r:id="rId17"/>
    <p:sldId id="277" r:id="rId18"/>
    <p:sldId id="436" r:id="rId19"/>
    <p:sldId id="278" r:id="rId20"/>
    <p:sldId id="389" r:id="rId21"/>
    <p:sldId id="443" r:id="rId22"/>
    <p:sldId id="322" r:id="rId23"/>
    <p:sldId id="406" r:id="rId24"/>
    <p:sldId id="407" r:id="rId25"/>
    <p:sldId id="423" r:id="rId26"/>
    <p:sldId id="429" r:id="rId27"/>
    <p:sldId id="430" r:id="rId28"/>
    <p:sldId id="433" r:id="rId29"/>
    <p:sldId id="434" r:id="rId30"/>
    <p:sldId id="432" r:id="rId31"/>
    <p:sldId id="444" r:id="rId3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00A4EB-5BA0-1849-6D94-A87E72ABD527}" v="28" dt="2024-08-29T17:49:02.003"/>
    <p1510:client id="{D2DC12F4-53F4-7F52-EF19-323D3750112F}" v="202" dt="2024-08-28T17:14:25.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58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ata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6748A9-B267-4DC4-B0D8-186F2ABAFAB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A25FBB9-27EB-417E-9FE0-85E0C4313230}">
      <dgm:prSet/>
      <dgm:spPr/>
      <dgm:t>
        <a:bodyPr/>
        <a:lstStyle/>
        <a:p>
          <a:r>
            <a:rPr lang="en-US"/>
            <a:t>Partnership with Student Life </a:t>
          </a:r>
        </a:p>
      </dgm:t>
    </dgm:pt>
    <dgm:pt modelId="{7EF62220-103F-45F1-89C0-C6664D2CC9BB}" type="parTrans" cxnId="{2FA2F0B3-18F0-4F49-ABC3-50CA2FCED1BF}">
      <dgm:prSet/>
      <dgm:spPr/>
      <dgm:t>
        <a:bodyPr/>
        <a:lstStyle/>
        <a:p>
          <a:endParaRPr lang="en-US"/>
        </a:p>
      </dgm:t>
    </dgm:pt>
    <dgm:pt modelId="{03EBA683-57D9-47FE-9F53-3FA8397751A4}" type="sibTrans" cxnId="{2FA2F0B3-18F0-4F49-ABC3-50CA2FCED1BF}">
      <dgm:prSet/>
      <dgm:spPr/>
      <dgm:t>
        <a:bodyPr/>
        <a:lstStyle/>
        <a:p>
          <a:endParaRPr lang="en-US"/>
        </a:p>
      </dgm:t>
    </dgm:pt>
    <dgm:pt modelId="{EE43E430-E347-48CF-AE3F-0A7655C27872}">
      <dgm:prSet/>
      <dgm:spPr/>
      <dgm:t>
        <a:bodyPr/>
        <a:lstStyle/>
        <a:p>
          <a:r>
            <a:rPr lang="en-US"/>
            <a:t>Student Organization Approvals </a:t>
          </a:r>
        </a:p>
      </dgm:t>
    </dgm:pt>
    <dgm:pt modelId="{B850564C-9BED-499C-8394-145E87786652}" type="parTrans" cxnId="{B378BF7C-F7A8-4E63-8D77-67A849351CF7}">
      <dgm:prSet/>
      <dgm:spPr/>
      <dgm:t>
        <a:bodyPr/>
        <a:lstStyle/>
        <a:p>
          <a:endParaRPr lang="en-US"/>
        </a:p>
      </dgm:t>
    </dgm:pt>
    <dgm:pt modelId="{E06C30F6-9F69-4010-BD27-1B6D50BA776D}" type="sibTrans" cxnId="{B378BF7C-F7A8-4E63-8D77-67A849351CF7}">
      <dgm:prSet/>
      <dgm:spPr/>
      <dgm:t>
        <a:bodyPr/>
        <a:lstStyle/>
        <a:p>
          <a:endParaRPr lang="en-US"/>
        </a:p>
      </dgm:t>
    </dgm:pt>
    <dgm:pt modelId="{C4DECFF6-0A5D-4290-AFA2-4E6198990252}">
      <dgm:prSet/>
      <dgm:spPr/>
      <dgm:t>
        <a:bodyPr/>
        <a:lstStyle/>
        <a:p>
          <a:r>
            <a:rPr lang="en-US"/>
            <a:t>RSO Forms </a:t>
          </a:r>
        </a:p>
      </dgm:t>
    </dgm:pt>
    <dgm:pt modelId="{4BF5A245-4BB6-4933-B216-3FD445A74298}" type="parTrans" cxnId="{F004961D-1B38-486D-92BF-43017801F0D5}">
      <dgm:prSet/>
      <dgm:spPr/>
      <dgm:t>
        <a:bodyPr/>
        <a:lstStyle/>
        <a:p>
          <a:endParaRPr lang="en-US"/>
        </a:p>
      </dgm:t>
    </dgm:pt>
    <dgm:pt modelId="{6E5924A6-B11D-4E40-9607-6328FB48B9E7}" type="sibTrans" cxnId="{F004961D-1B38-486D-92BF-43017801F0D5}">
      <dgm:prSet/>
      <dgm:spPr/>
      <dgm:t>
        <a:bodyPr/>
        <a:lstStyle/>
        <a:p>
          <a:endParaRPr lang="en-US"/>
        </a:p>
      </dgm:t>
    </dgm:pt>
    <dgm:pt modelId="{F1D5128C-2C3A-4564-8CD9-8C68BD658382}">
      <dgm:prSet/>
      <dgm:spPr/>
      <dgm:t>
        <a:bodyPr/>
        <a:lstStyle/>
        <a:p>
          <a:r>
            <a:rPr lang="en-US"/>
            <a:t>Approval forms </a:t>
          </a:r>
        </a:p>
      </dgm:t>
    </dgm:pt>
    <dgm:pt modelId="{8149151F-95F3-49E8-BB91-04524E51EFDC}" type="parTrans" cxnId="{975AD5DB-EFF7-4C6D-BF19-C934561086EB}">
      <dgm:prSet/>
      <dgm:spPr/>
      <dgm:t>
        <a:bodyPr/>
        <a:lstStyle/>
        <a:p>
          <a:endParaRPr lang="en-US"/>
        </a:p>
      </dgm:t>
    </dgm:pt>
    <dgm:pt modelId="{351C04A9-42DA-4288-9E29-1769724D097C}" type="sibTrans" cxnId="{975AD5DB-EFF7-4C6D-BF19-C934561086EB}">
      <dgm:prSet/>
      <dgm:spPr/>
      <dgm:t>
        <a:bodyPr/>
        <a:lstStyle/>
        <a:p>
          <a:endParaRPr lang="en-US"/>
        </a:p>
      </dgm:t>
    </dgm:pt>
    <dgm:pt modelId="{A075E7C0-B8BB-4920-ABD9-9EFAFF2134B3}">
      <dgm:prSet/>
      <dgm:spPr/>
      <dgm:t>
        <a:bodyPr/>
        <a:lstStyle/>
        <a:p>
          <a:r>
            <a:rPr lang="en-US"/>
            <a:t>Funding Request </a:t>
          </a:r>
        </a:p>
      </dgm:t>
    </dgm:pt>
    <dgm:pt modelId="{6151267A-17C9-48EC-82F0-DF9DDDB64FD0}" type="parTrans" cxnId="{DD48E820-0289-4C31-A11D-BD620383797A}">
      <dgm:prSet/>
      <dgm:spPr/>
      <dgm:t>
        <a:bodyPr/>
        <a:lstStyle/>
        <a:p>
          <a:endParaRPr lang="en-US"/>
        </a:p>
      </dgm:t>
    </dgm:pt>
    <dgm:pt modelId="{2BEBD112-AA02-4A5F-BD4E-89ED4E91FC10}" type="sibTrans" cxnId="{DD48E820-0289-4C31-A11D-BD620383797A}">
      <dgm:prSet/>
      <dgm:spPr/>
      <dgm:t>
        <a:bodyPr/>
        <a:lstStyle/>
        <a:p>
          <a:endParaRPr lang="en-US"/>
        </a:p>
      </dgm:t>
    </dgm:pt>
    <dgm:pt modelId="{FCF46C27-1E07-497A-AEA6-12BD0B334E55}">
      <dgm:prSet/>
      <dgm:spPr/>
      <dgm:t>
        <a:bodyPr/>
        <a:lstStyle/>
        <a:p>
          <a:r>
            <a:rPr lang="en-US"/>
            <a:t>Purchasing </a:t>
          </a:r>
        </a:p>
      </dgm:t>
    </dgm:pt>
    <dgm:pt modelId="{F712DBF6-70DB-4E7D-8FCB-DEEA56C279D4}" type="parTrans" cxnId="{1DFF5515-6066-4EF0-8FBF-04E22432918B}">
      <dgm:prSet/>
      <dgm:spPr/>
      <dgm:t>
        <a:bodyPr/>
        <a:lstStyle/>
        <a:p>
          <a:endParaRPr lang="en-US"/>
        </a:p>
      </dgm:t>
    </dgm:pt>
    <dgm:pt modelId="{33C68863-A3CD-4767-97AF-B71ED46C459D}" type="sibTrans" cxnId="{1DFF5515-6066-4EF0-8FBF-04E22432918B}">
      <dgm:prSet/>
      <dgm:spPr/>
      <dgm:t>
        <a:bodyPr/>
        <a:lstStyle/>
        <a:p>
          <a:endParaRPr lang="en-US"/>
        </a:p>
      </dgm:t>
    </dgm:pt>
    <dgm:pt modelId="{F45E4D49-E7C9-4B6D-9CBE-BDA2935FDAA8}">
      <dgm:prSet/>
      <dgm:spPr/>
      <dgm:t>
        <a:bodyPr/>
        <a:lstStyle/>
        <a:p>
          <a:r>
            <a:rPr lang="en-US"/>
            <a:t>Budgets </a:t>
          </a:r>
        </a:p>
      </dgm:t>
    </dgm:pt>
    <dgm:pt modelId="{45B40F7F-7CBB-4266-8517-6AD35CD13E95}" type="parTrans" cxnId="{8E89AC75-DECD-4F79-A1AF-0AE9C2A9E36C}">
      <dgm:prSet/>
      <dgm:spPr/>
      <dgm:t>
        <a:bodyPr/>
        <a:lstStyle/>
        <a:p>
          <a:endParaRPr lang="en-US"/>
        </a:p>
      </dgm:t>
    </dgm:pt>
    <dgm:pt modelId="{1530A43D-E3AD-4CF9-963F-E87C67B53ED2}" type="sibTrans" cxnId="{8E89AC75-DECD-4F79-A1AF-0AE9C2A9E36C}">
      <dgm:prSet/>
      <dgm:spPr/>
      <dgm:t>
        <a:bodyPr/>
        <a:lstStyle/>
        <a:p>
          <a:endParaRPr lang="en-US"/>
        </a:p>
      </dgm:t>
    </dgm:pt>
    <dgm:pt modelId="{FA721EF7-6B36-48F3-8106-17C0F8C9A5E8}">
      <dgm:prSet/>
      <dgm:spPr/>
      <dgm:t>
        <a:bodyPr/>
        <a:lstStyle/>
        <a:p>
          <a:r>
            <a:rPr lang="en-US"/>
            <a:t>RSO Travel </a:t>
          </a:r>
        </a:p>
      </dgm:t>
    </dgm:pt>
    <dgm:pt modelId="{528CD113-686E-4144-9DB9-70C69620CDFC}" type="parTrans" cxnId="{37413BC4-9DAA-4339-8A88-57059AA27007}">
      <dgm:prSet/>
      <dgm:spPr/>
      <dgm:t>
        <a:bodyPr/>
        <a:lstStyle/>
        <a:p>
          <a:endParaRPr lang="en-US"/>
        </a:p>
      </dgm:t>
    </dgm:pt>
    <dgm:pt modelId="{23AFEF8B-9594-484B-989A-3DF00F2F9D2D}" type="sibTrans" cxnId="{37413BC4-9DAA-4339-8A88-57059AA27007}">
      <dgm:prSet/>
      <dgm:spPr/>
      <dgm:t>
        <a:bodyPr/>
        <a:lstStyle/>
        <a:p>
          <a:endParaRPr lang="en-US"/>
        </a:p>
      </dgm:t>
    </dgm:pt>
    <dgm:pt modelId="{110E64E7-7243-438F-BE1E-6F2481CE0C49}">
      <dgm:prSet/>
      <dgm:spPr/>
      <dgm:t>
        <a:bodyPr/>
        <a:lstStyle/>
        <a:p>
          <a:r>
            <a:rPr lang="en-US"/>
            <a:t>DTS</a:t>
          </a:r>
        </a:p>
      </dgm:t>
    </dgm:pt>
    <dgm:pt modelId="{5CDF84F6-3454-4AAF-87C9-F64F6DEFF161}" type="parTrans" cxnId="{C94195B4-CF81-45B5-997A-2A0C38DE767B}">
      <dgm:prSet/>
      <dgm:spPr/>
      <dgm:t>
        <a:bodyPr/>
        <a:lstStyle/>
        <a:p>
          <a:endParaRPr lang="en-US"/>
        </a:p>
      </dgm:t>
    </dgm:pt>
    <dgm:pt modelId="{41675D8F-7BB5-4CB3-AE79-30E5F8870962}" type="sibTrans" cxnId="{C94195B4-CF81-45B5-997A-2A0C38DE767B}">
      <dgm:prSet/>
      <dgm:spPr/>
      <dgm:t>
        <a:bodyPr/>
        <a:lstStyle/>
        <a:p>
          <a:endParaRPr lang="en-US"/>
        </a:p>
      </dgm:t>
    </dgm:pt>
    <dgm:pt modelId="{602A9442-E171-4C76-8B70-80E5A02B014D}" type="pres">
      <dgm:prSet presAssocID="{AD6748A9-B267-4DC4-B0D8-186F2ABAFAB9}" presName="vert0" presStyleCnt="0">
        <dgm:presLayoutVars>
          <dgm:dir/>
          <dgm:animOne val="branch"/>
          <dgm:animLvl val="lvl"/>
        </dgm:presLayoutVars>
      </dgm:prSet>
      <dgm:spPr/>
    </dgm:pt>
    <dgm:pt modelId="{FE86F9BF-2DB0-47C6-858D-D7A516B3755B}" type="pres">
      <dgm:prSet presAssocID="{1A25FBB9-27EB-417E-9FE0-85E0C4313230}" presName="thickLine" presStyleLbl="alignNode1" presStyleIdx="0" presStyleCnt="9"/>
      <dgm:spPr/>
    </dgm:pt>
    <dgm:pt modelId="{624DEC27-605E-4BA8-8DF9-6C492CE13FAB}" type="pres">
      <dgm:prSet presAssocID="{1A25FBB9-27EB-417E-9FE0-85E0C4313230}" presName="horz1" presStyleCnt="0"/>
      <dgm:spPr/>
    </dgm:pt>
    <dgm:pt modelId="{608F42D7-03E1-4B45-85D0-B8A1B477FC73}" type="pres">
      <dgm:prSet presAssocID="{1A25FBB9-27EB-417E-9FE0-85E0C4313230}" presName="tx1" presStyleLbl="revTx" presStyleIdx="0" presStyleCnt="9"/>
      <dgm:spPr/>
    </dgm:pt>
    <dgm:pt modelId="{688306AE-A36C-4DC5-957D-C86222C2DBB4}" type="pres">
      <dgm:prSet presAssocID="{1A25FBB9-27EB-417E-9FE0-85E0C4313230}" presName="vert1" presStyleCnt="0"/>
      <dgm:spPr/>
    </dgm:pt>
    <dgm:pt modelId="{204C26BB-9EE1-4DCB-B2AC-580972A26E0B}" type="pres">
      <dgm:prSet presAssocID="{EE43E430-E347-48CF-AE3F-0A7655C27872}" presName="thickLine" presStyleLbl="alignNode1" presStyleIdx="1" presStyleCnt="9"/>
      <dgm:spPr/>
    </dgm:pt>
    <dgm:pt modelId="{3D7BDC9E-F3D5-4BDE-8C02-FD91B7470AA0}" type="pres">
      <dgm:prSet presAssocID="{EE43E430-E347-48CF-AE3F-0A7655C27872}" presName="horz1" presStyleCnt="0"/>
      <dgm:spPr/>
    </dgm:pt>
    <dgm:pt modelId="{6F5067E8-F4B5-4D0A-8DBD-960BCBB03EFE}" type="pres">
      <dgm:prSet presAssocID="{EE43E430-E347-48CF-AE3F-0A7655C27872}" presName="tx1" presStyleLbl="revTx" presStyleIdx="1" presStyleCnt="9"/>
      <dgm:spPr/>
    </dgm:pt>
    <dgm:pt modelId="{118D3AAD-C2F0-43DB-AFC8-855C45EE8F75}" type="pres">
      <dgm:prSet presAssocID="{EE43E430-E347-48CF-AE3F-0A7655C27872}" presName="vert1" presStyleCnt="0"/>
      <dgm:spPr/>
    </dgm:pt>
    <dgm:pt modelId="{56B6FF2E-7375-4F3F-AC19-21C1531988BA}" type="pres">
      <dgm:prSet presAssocID="{C4DECFF6-0A5D-4290-AFA2-4E6198990252}" presName="thickLine" presStyleLbl="alignNode1" presStyleIdx="2" presStyleCnt="9"/>
      <dgm:spPr/>
    </dgm:pt>
    <dgm:pt modelId="{3BAB8E58-1B3B-450E-AF37-42149F806E91}" type="pres">
      <dgm:prSet presAssocID="{C4DECFF6-0A5D-4290-AFA2-4E6198990252}" presName="horz1" presStyleCnt="0"/>
      <dgm:spPr/>
    </dgm:pt>
    <dgm:pt modelId="{77480815-CFB1-4A01-BE04-8AE902961D5C}" type="pres">
      <dgm:prSet presAssocID="{C4DECFF6-0A5D-4290-AFA2-4E6198990252}" presName="tx1" presStyleLbl="revTx" presStyleIdx="2" presStyleCnt="9"/>
      <dgm:spPr/>
    </dgm:pt>
    <dgm:pt modelId="{EDFBEB29-08DF-4C0B-8A1C-C02132E343A6}" type="pres">
      <dgm:prSet presAssocID="{C4DECFF6-0A5D-4290-AFA2-4E6198990252}" presName="vert1" presStyleCnt="0"/>
      <dgm:spPr/>
    </dgm:pt>
    <dgm:pt modelId="{BCCA111D-8901-42C1-B9AB-34201B808CBC}" type="pres">
      <dgm:prSet presAssocID="{F1D5128C-2C3A-4564-8CD9-8C68BD658382}" presName="thickLine" presStyleLbl="alignNode1" presStyleIdx="3" presStyleCnt="9"/>
      <dgm:spPr/>
    </dgm:pt>
    <dgm:pt modelId="{A89C82DF-6C80-4D16-9DEB-C18D73A8E217}" type="pres">
      <dgm:prSet presAssocID="{F1D5128C-2C3A-4564-8CD9-8C68BD658382}" presName="horz1" presStyleCnt="0"/>
      <dgm:spPr/>
    </dgm:pt>
    <dgm:pt modelId="{3C6C1C3A-4A66-40D5-9EFD-E4E107B4BF55}" type="pres">
      <dgm:prSet presAssocID="{F1D5128C-2C3A-4564-8CD9-8C68BD658382}" presName="tx1" presStyleLbl="revTx" presStyleIdx="3" presStyleCnt="9"/>
      <dgm:spPr/>
    </dgm:pt>
    <dgm:pt modelId="{5170B228-5B7D-42B4-B6A4-238DABAB912C}" type="pres">
      <dgm:prSet presAssocID="{F1D5128C-2C3A-4564-8CD9-8C68BD658382}" presName="vert1" presStyleCnt="0"/>
      <dgm:spPr/>
    </dgm:pt>
    <dgm:pt modelId="{45922972-FC9B-4EDA-BECD-CE47787472AE}" type="pres">
      <dgm:prSet presAssocID="{A075E7C0-B8BB-4920-ABD9-9EFAFF2134B3}" presName="thickLine" presStyleLbl="alignNode1" presStyleIdx="4" presStyleCnt="9"/>
      <dgm:spPr/>
    </dgm:pt>
    <dgm:pt modelId="{FA3B38C7-B031-4C72-B6D5-31F241865BB4}" type="pres">
      <dgm:prSet presAssocID="{A075E7C0-B8BB-4920-ABD9-9EFAFF2134B3}" presName="horz1" presStyleCnt="0"/>
      <dgm:spPr/>
    </dgm:pt>
    <dgm:pt modelId="{021CD9B5-F88A-4185-BA2E-D135D0D866F1}" type="pres">
      <dgm:prSet presAssocID="{A075E7C0-B8BB-4920-ABD9-9EFAFF2134B3}" presName="tx1" presStyleLbl="revTx" presStyleIdx="4" presStyleCnt="9"/>
      <dgm:spPr/>
    </dgm:pt>
    <dgm:pt modelId="{4198A85A-C09A-41FD-876F-FFA54EE38535}" type="pres">
      <dgm:prSet presAssocID="{A075E7C0-B8BB-4920-ABD9-9EFAFF2134B3}" presName="vert1" presStyleCnt="0"/>
      <dgm:spPr/>
    </dgm:pt>
    <dgm:pt modelId="{161327A2-E804-4BC3-A4A4-A13A83F26437}" type="pres">
      <dgm:prSet presAssocID="{FCF46C27-1E07-497A-AEA6-12BD0B334E55}" presName="thickLine" presStyleLbl="alignNode1" presStyleIdx="5" presStyleCnt="9"/>
      <dgm:spPr/>
    </dgm:pt>
    <dgm:pt modelId="{6E966164-85A3-46C8-A559-8A54FAF0C051}" type="pres">
      <dgm:prSet presAssocID="{FCF46C27-1E07-497A-AEA6-12BD0B334E55}" presName="horz1" presStyleCnt="0"/>
      <dgm:spPr/>
    </dgm:pt>
    <dgm:pt modelId="{D13328F1-1F38-4C3B-B85A-01A57E824D7A}" type="pres">
      <dgm:prSet presAssocID="{FCF46C27-1E07-497A-AEA6-12BD0B334E55}" presName="tx1" presStyleLbl="revTx" presStyleIdx="5" presStyleCnt="9"/>
      <dgm:spPr/>
    </dgm:pt>
    <dgm:pt modelId="{1FB3E664-A5F5-41A6-9BBF-69648EC0C739}" type="pres">
      <dgm:prSet presAssocID="{FCF46C27-1E07-497A-AEA6-12BD0B334E55}" presName="vert1" presStyleCnt="0"/>
      <dgm:spPr/>
    </dgm:pt>
    <dgm:pt modelId="{D6C39975-273F-49AF-A3C2-F2F27005A570}" type="pres">
      <dgm:prSet presAssocID="{F45E4D49-E7C9-4B6D-9CBE-BDA2935FDAA8}" presName="thickLine" presStyleLbl="alignNode1" presStyleIdx="6" presStyleCnt="9"/>
      <dgm:spPr/>
    </dgm:pt>
    <dgm:pt modelId="{657D7F11-C677-4F3C-A521-FF0291E4A392}" type="pres">
      <dgm:prSet presAssocID="{F45E4D49-E7C9-4B6D-9CBE-BDA2935FDAA8}" presName="horz1" presStyleCnt="0"/>
      <dgm:spPr/>
    </dgm:pt>
    <dgm:pt modelId="{2C133410-9BB6-44C8-9B71-91D222AF0C48}" type="pres">
      <dgm:prSet presAssocID="{F45E4D49-E7C9-4B6D-9CBE-BDA2935FDAA8}" presName="tx1" presStyleLbl="revTx" presStyleIdx="6" presStyleCnt="9"/>
      <dgm:spPr/>
    </dgm:pt>
    <dgm:pt modelId="{908F23C7-84EC-4E53-A5B1-15D4E2C44864}" type="pres">
      <dgm:prSet presAssocID="{F45E4D49-E7C9-4B6D-9CBE-BDA2935FDAA8}" presName="vert1" presStyleCnt="0"/>
      <dgm:spPr/>
    </dgm:pt>
    <dgm:pt modelId="{B43564EC-8F6F-4E2A-9236-AABEE176E433}" type="pres">
      <dgm:prSet presAssocID="{FA721EF7-6B36-48F3-8106-17C0F8C9A5E8}" presName="thickLine" presStyleLbl="alignNode1" presStyleIdx="7" presStyleCnt="9"/>
      <dgm:spPr/>
    </dgm:pt>
    <dgm:pt modelId="{06987139-E175-410A-905B-8FB342AE4816}" type="pres">
      <dgm:prSet presAssocID="{FA721EF7-6B36-48F3-8106-17C0F8C9A5E8}" presName="horz1" presStyleCnt="0"/>
      <dgm:spPr/>
    </dgm:pt>
    <dgm:pt modelId="{6B08B431-7BC3-4962-AF71-A384EF04002F}" type="pres">
      <dgm:prSet presAssocID="{FA721EF7-6B36-48F3-8106-17C0F8C9A5E8}" presName="tx1" presStyleLbl="revTx" presStyleIdx="7" presStyleCnt="9"/>
      <dgm:spPr/>
    </dgm:pt>
    <dgm:pt modelId="{F9A37C5E-8B63-4661-B035-85F7F204FE05}" type="pres">
      <dgm:prSet presAssocID="{FA721EF7-6B36-48F3-8106-17C0F8C9A5E8}" presName="vert1" presStyleCnt="0"/>
      <dgm:spPr/>
    </dgm:pt>
    <dgm:pt modelId="{DFDFD5EE-E7A1-40DF-BED3-FADA6B948104}" type="pres">
      <dgm:prSet presAssocID="{110E64E7-7243-438F-BE1E-6F2481CE0C49}" presName="thickLine" presStyleLbl="alignNode1" presStyleIdx="8" presStyleCnt="9"/>
      <dgm:spPr/>
    </dgm:pt>
    <dgm:pt modelId="{C09B622D-87B4-4F8F-B935-C099997DC6AF}" type="pres">
      <dgm:prSet presAssocID="{110E64E7-7243-438F-BE1E-6F2481CE0C49}" presName="horz1" presStyleCnt="0"/>
      <dgm:spPr/>
    </dgm:pt>
    <dgm:pt modelId="{9B2F2177-5EEA-4828-B126-C34F023ED633}" type="pres">
      <dgm:prSet presAssocID="{110E64E7-7243-438F-BE1E-6F2481CE0C49}" presName="tx1" presStyleLbl="revTx" presStyleIdx="8" presStyleCnt="9"/>
      <dgm:spPr/>
    </dgm:pt>
    <dgm:pt modelId="{9C3EDA46-B134-4D17-93C3-33D95C7CAC3A}" type="pres">
      <dgm:prSet presAssocID="{110E64E7-7243-438F-BE1E-6F2481CE0C49}" presName="vert1" presStyleCnt="0"/>
      <dgm:spPr/>
    </dgm:pt>
  </dgm:ptLst>
  <dgm:cxnLst>
    <dgm:cxn modelId="{4C7B6104-952C-4DDA-A8FA-CFDC34959130}" type="presOf" srcId="{EE43E430-E347-48CF-AE3F-0A7655C27872}" destId="{6F5067E8-F4B5-4D0A-8DBD-960BCBB03EFE}" srcOrd="0" destOrd="0" presId="urn:microsoft.com/office/officeart/2008/layout/LinedList"/>
    <dgm:cxn modelId="{1DFF5515-6066-4EF0-8FBF-04E22432918B}" srcId="{AD6748A9-B267-4DC4-B0D8-186F2ABAFAB9}" destId="{FCF46C27-1E07-497A-AEA6-12BD0B334E55}" srcOrd="5" destOrd="0" parTransId="{F712DBF6-70DB-4E7D-8FCB-DEEA56C279D4}" sibTransId="{33C68863-A3CD-4767-97AF-B71ED46C459D}"/>
    <dgm:cxn modelId="{F004961D-1B38-486D-92BF-43017801F0D5}" srcId="{AD6748A9-B267-4DC4-B0D8-186F2ABAFAB9}" destId="{C4DECFF6-0A5D-4290-AFA2-4E6198990252}" srcOrd="2" destOrd="0" parTransId="{4BF5A245-4BB6-4933-B216-3FD445A74298}" sibTransId="{6E5924A6-B11D-4E40-9607-6328FB48B9E7}"/>
    <dgm:cxn modelId="{DD48E820-0289-4C31-A11D-BD620383797A}" srcId="{AD6748A9-B267-4DC4-B0D8-186F2ABAFAB9}" destId="{A075E7C0-B8BB-4920-ABD9-9EFAFF2134B3}" srcOrd="4" destOrd="0" parTransId="{6151267A-17C9-48EC-82F0-DF9DDDB64FD0}" sibTransId="{2BEBD112-AA02-4A5F-BD4E-89ED4E91FC10}"/>
    <dgm:cxn modelId="{54B52B3C-E884-44FF-9CC1-52E47FC6C7C7}" type="presOf" srcId="{FCF46C27-1E07-497A-AEA6-12BD0B334E55}" destId="{D13328F1-1F38-4C3B-B85A-01A57E824D7A}" srcOrd="0" destOrd="0" presId="urn:microsoft.com/office/officeart/2008/layout/LinedList"/>
    <dgm:cxn modelId="{6A26284C-1D5D-44AF-BF42-6C25CA3141A8}" type="presOf" srcId="{110E64E7-7243-438F-BE1E-6F2481CE0C49}" destId="{9B2F2177-5EEA-4828-B126-C34F023ED633}" srcOrd="0" destOrd="0" presId="urn:microsoft.com/office/officeart/2008/layout/LinedList"/>
    <dgm:cxn modelId="{C9EEE04D-881F-49FD-9972-E5455E3B8255}" type="presOf" srcId="{1A25FBB9-27EB-417E-9FE0-85E0C4313230}" destId="{608F42D7-03E1-4B45-85D0-B8A1B477FC73}" srcOrd="0" destOrd="0" presId="urn:microsoft.com/office/officeart/2008/layout/LinedList"/>
    <dgm:cxn modelId="{58241A4E-5814-486B-B69B-EFD097D03A3C}" type="presOf" srcId="{FA721EF7-6B36-48F3-8106-17C0F8C9A5E8}" destId="{6B08B431-7BC3-4962-AF71-A384EF04002F}" srcOrd="0" destOrd="0" presId="urn:microsoft.com/office/officeart/2008/layout/LinedList"/>
    <dgm:cxn modelId="{8E89AC75-DECD-4F79-A1AF-0AE9C2A9E36C}" srcId="{AD6748A9-B267-4DC4-B0D8-186F2ABAFAB9}" destId="{F45E4D49-E7C9-4B6D-9CBE-BDA2935FDAA8}" srcOrd="6" destOrd="0" parTransId="{45B40F7F-7CBB-4266-8517-6AD35CD13E95}" sibTransId="{1530A43D-E3AD-4CF9-963F-E87C67B53ED2}"/>
    <dgm:cxn modelId="{35E86D56-9EAF-4402-B3FE-1DCA3E1F8FD6}" type="presOf" srcId="{AD6748A9-B267-4DC4-B0D8-186F2ABAFAB9}" destId="{602A9442-E171-4C76-8B70-80E5A02B014D}" srcOrd="0" destOrd="0" presId="urn:microsoft.com/office/officeart/2008/layout/LinedList"/>
    <dgm:cxn modelId="{34B18B5A-C845-4D2A-AEE4-BF6D0D9E0B9E}" type="presOf" srcId="{F1D5128C-2C3A-4564-8CD9-8C68BD658382}" destId="{3C6C1C3A-4A66-40D5-9EFD-E4E107B4BF55}" srcOrd="0" destOrd="0" presId="urn:microsoft.com/office/officeart/2008/layout/LinedList"/>
    <dgm:cxn modelId="{B378BF7C-F7A8-4E63-8D77-67A849351CF7}" srcId="{AD6748A9-B267-4DC4-B0D8-186F2ABAFAB9}" destId="{EE43E430-E347-48CF-AE3F-0A7655C27872}" srcOrd="1" destOrd="0" parTransId="{B850564C-9BED-499C-8394-145E87786652}" sibTransId="{E06C30F6-9F69-4010-BD27-1B6D50BA776D}"/>
    <dgm:cxn modelId="{80E77195-A28C-4E9E-B6EE-8266B49CE672}" type="presOf" srcId="{C4DECFF6-0A5D-4290-AFA2-4E6198990252}" destId="{77480815-CFB1-4A01-BE04-8AE902961D5C}" srcOrd="0" destOrd="0" presId="urn:microsoft.com/office/officeart/2008/layout/LinedList"/>
    <dgm:cxn modelId="{2FA2F0B3-18F0-4F49-ABC3-50CA2FCED1BF}" srcId="{AD6748A9-B267-4DC4-B0D8-186F2ABAFAB9}" destId="{1A25FBB9-27EB-417E-9FE0-85E0C4313230}" srcOrd="0" destOrd="0" parTransId="{7EF62220-103F-45F1-89C0-C6664D2CC9BB}" sibTransId="{03EBA683-57D9-47FE-9F53-3FA8397751A4}"/>
    <dgm:cxn modelId="{C94195B4-CF81-45B5-997A-2A0C38DE767B}" srcId="{AD6748A9-B267-4DC4-B0D8-186F2ABAFAB9}" destId="{110E64E7-7243-438F-BE1E-6F2481CE0C49}" srcOrd="8" destOrd="0" parTransId="{5CDF84F6-3454-4AAF-87C9-F64F6DEFF161}" sibTransId="{41675D8F-7BB5-4CB3-AE79-30E5F8870962}"/>
    <dgm:cxn modelId="{37413BC4-9DAA-4339-8A88-57059AA27007}" srcId="{AD6748A9-B267-4DC4-B0D8-186F2ABAFAB9}" destId="{FA721EF7-6B36-48F3-8106-17C0F8C9A5E8}" srcOrd="7" destOrd="0" parTransId="{528CD113-686E-4144-9DB9-70C69620CDFC}" sibTransId="{23AFEF8B-9594-484B-989A-3DF00F2F9D2D}"/>
    <dgm:cxn modelId="{B2F1CEC8-730B-457F-8049-2A457E80DC25}" type="presOf" srcId="{F45E4D49-E7C9-4B6D-9CBE-BDA2935FDAA8}" destId="{2C133410-9BB6-44C8-9B71-91D222AF0C48}" srcOrd="0" destOrd="0" presId="urn:microsoft.com/office/officeart/2008/layout/LinedList"/>
    <dgm:cxn modelId="{8EAB4FD4-BD1F-418E-B6BE-02861D19B973}" type="presOf" srcId="{A075E7C0-B8BB-4920-ABD9-9EFAFF2134B3}" destId="{021CD9B5-F88A-4185-BA2E-D135D0D866F1}" srcOrd="0" destOrd="0" presId="urn:microsoft.com/office/officeart/2008/layout/LinedList"/>
    <dgm:cxn modelId="{975AD5DB-EFF7-4C6D-BF19-C934561086EB}" srcId="{AD6748A9-B267-4DC4-B0D8-186F2ABAFAB9}" destId="{F1D5128C-2C3A-4564-8CD9-8C68BD658382}" srcOrd="3" destOrd="0" parTransId="{8149151F-95F3-49E8-BB91-04524E51EFDC}" sibTransId="{351C04A9-42DA-4288-9E29-1769724D097C}"/>
    <dgm:cxn modelId="{9FFF9B7A-ADDD-4EF4-A4C0-6E17BFF76CAB}" type="presParOf" srcId="{602A9442-E171-4C76-8B70-80E5A02B014D}" destId="{FE86F9BF-2DB0-47C6-858D-D7A516B3755B}" srcOrd="0" destOrd="0" presId="urn:microsoft.com/office/officeart/2008/layout/LinedList"/>
    <dgm:cxn modelId="{E9BAEC68-C596-4895-9402-F4CE9CC8ABC6}" type="presParOf" srcId="{602A9442-E171-4C76-8B70-80E5A02B014D}" destId="{624DEC27-605E-4BA8-8DF9-6C492CE13FAB}" srcOrd="1" destOrd="0" presId="urn:microsoft.com/office/officeart/2008/layout/LinedList"/>
    <dgm:cxn modelId="{958B8B50-7BE3-47CB-BD54-1ECD339B6037}" type="presParOf" srcId="{624DEC27-605E-4BA8-8DF9-6C492CE13FAB}" destId="{608F42D7-03E1-4B45-85D0-B8A1B477FC73}" srcOrd="0" destOrd="0" presId="urn:microsoft.com/office/officeart/2008/layout/LinedList"/>
    <dgm:cxn modelId="{7FB764DE-54AA-4AC2-8A03-20B4CFF6E203}" type="presParOf" srcId="{624DEC27-605E-4BA8-8DF9-6C492CE13FAB}" destId="{688306AE-A36C-4DC5-957D-C86222C2DBB4}" srcOrd="1" destOrd="0" presId="urn:microsoft.com/office/officeart/2008/layout/LinedList"/>
    <dgm:cxn modelId="{ED8D5EAE-C459-497D-B855-1D792D51ACD2}" type="presParOf" srcId="{602A9442-E171-4C76-8B70-80E5A02B014D}" destId="{204C26BB-9EE1-4DCB-B2AC-580972A26E0B}" srcOrd="2" destOrd="0" presId="urn:microsoft.com/office/officeart/2008/layout/LinedList"/>
    <dgm:cxn modelId="{6AEC6512-445C-4891-8897-B09894CFD713}" type="presParOf" srcId="{602A9442-E171-4C76-8B70-80E5A02B014D}" destId="{3D7BDC9E-F3D5-4BDE-8C02-FD91B7470AA0}" srcOrd="3" destOrd="0" presId="urn:microsoft.com/office/officeart/2008/layout/LinedList"/>
    <dgm:cxn modelId="{227A204A-3D4E-4ABB-9455-2FB3FA9D8FA2}" type="presParOf" srcId="{3D7BDC9E-F3D5-4BDE-8C02-FD91B7470AA0}" destId="{6F5067E8-F4B5-4D0A-8DBD-960BCBB03EFE}" srcOrd="0" destOrd="0" presId="urn:microsoft.com/office/officeart/2008/layout/LinedList"/>
    <dgm:cxn modelId="{A9A28E14-8C1E-458A-8BD3-5015C2889931}" type="presParOf" srcId="{3D7BDC9E-F3D5-4BDE-8C02-FD91B7470AA0}" destId="{118D3AAD-C2F0-43DB-AFC8-855C45EE8F75}" srcOrd="1" destOrd="0" presId="urn:microsoft.com/office/officeart/2008/layout/LinedList"/>
    <dgm:cxn modelId="{0DBF5999-43E2-4C0D-9A76-AF29FE06F5A6}" type="presParOf" srcId="{602A9442-E171-4C76-8B70-80E5A02B014D}" destId="{56B6FF2E-7375-4F3F-AC19-21C1531988BA}" srcOrd="4" destOrd="0" presId="urn:microsoft.com/office/officeart/2008/layout/LinedList"/>
    <dgm:cxn modelId="{E7EAC1E6-8A50-4FDC-A3C2-EE2780CE604B}" type="presParOf" srcId="{602A9442-E171-4C76-8B70-80E5A02B014D}" destId="{3BAB8E58-1B3B-450E-AF37-42149F806E91}" srcOrd="5" destOrd="0" presId="urn:microsoft.com/office/officeart/2008/layout/LinedList"/>
    <dgm:cxn modelId="{BD036CB4-F8E6-4F5A-8298-B415BDF0ACD2}" type="presParOf" srcId="{3BAB8E58-1B3B-450E-AF37-42149F806E91}" destId="{77480815-CFB1-4A01-BE04-8AE902961D5C}" srcOrd="0" destOrd="0" presId="urn:microsoft.com/office/officeart/2008/layout/LinedList"/>
    <dgm:cxn modelId="{725997A6-D0A2-45DA-8468-1F66ECF57A68}" type="presParOf" srcId="{3BAB8E58-1B3B-450E-AF37-42149F806E91}" destId="{EDFBEB29-08DF-4C0B-8A1C-C02132E343A6}" srcOrd="1" destOrd="0" presId="urn:microsoft.com/office/officeart/2008/layout/LinedList"/>
    <dgm:cxn modelId="{A2FD3869-D09C-4458-9226-FCBC915A9EC6}" type="presParOf" srcId="{602A9442-E171-4C76-8B70-80E5A02B014D}" destId="{BCCA111D-8901-42C1-B9AB-34201B808CBC}" srcOrd="6" destOrd="0" presId="urn:microsoft.com/office/officeart/2008/layout/LinedList"/>
    <dgm:cxn modelId="{93606D93-D03D-46BE-B6AB-07313868559C}" type="presParOf" srcId="{602A9442-E171-4C76-8B70-80E5A02B014D}" destId="{A89C82DF-6C80-4D16-9DEB-C18D73A8E217}" srcOrd="7" destOrd="0" presId="urn:microsoft.com/office/officeart/2008/layout/LinedList"/>
    <dgm:cxn modelId="{342C7FB7-B0F7-4AAF-93FC-1F8E19207E68}" type="presParOf" srcId="{A89C82DF-6C80-4D16-9DEB-C18D73A8E217}" destId="{3C6C1C3A-4A66-40D5-9EFD-E4E107B4BF55}" srcOrd="0" destOrd="0" presId="urn:microsoft.com/office/officeart/2008/layout/LinedList"/>
    <dgm:cxn modelId="{E5C51617-C433-4BBC-B561-CD495AF9C9E0}" type="presParOf" srcId="{A89C82DF-6C80-4D16-9DEB-C18D73A8E217}" destId="{5170B228-5B7D-42B4-B6A4-238DABAB912C}" srcOrd="1" destOrd="0" presId="urn:microsoft.com/office/officeart/2008/layout/LinedList"/>
    <dgm:cxn modelId="{A8978AF6-EFB8-4F59-8857-06DCE6DA9E97}" type="presParOf" srcId="{602A9442-E171-4C76-8B70-80E5A02B014D}" destId="{45922972-FC9B-4EDA-BECD-CE47787472AE}" srcOrd="8" destOrd="0" presId="urn:microsoft.com/office/officeart/2008/layout/LinedList"/>
    <dgm:cxn modelId="{6BBCA17D-20AE-42AE-8D8A-63AE53DE38C2}" type="presParOf" srcId="{602A9442-E171-4C76-8B70-80E5A02B014D}" destId="{FA3B38C7-B031-4C72-B6D5-31F241865BB4}" srcOrd="9" destOrd="0" presId="urn:microsoft.com/office/officeart/2008/layout/LinedList"/>
    <dgm:cxn modelId="{C2E7B03B-9E87-435F-9C57-46C5C3FC4003}" type="presParOf" srcId="{FA3B38C7-B031-4C72-B6D5-31F241865BB4}" destId="{021CD9B5-F88A-4185-BA2E-D135D0D866F1}" srcOrd="0" destOrd="0" presId="urn:microsoft.com/office/officeart/2008/layout/LinedList"/>
    <dgm:cxn modelId="{26F4DEA1-C2A1-41D7-9BE2-60A0F3F14CB3}" type="presParOf" srcId="{FA3B38C7-B031-4C72-B6D5-31F241865BB4}" destId="{4198A85A-C09A-41FD-876F-FFA54EE38535}" srcOrd="1" destOrd="0" presId="urn:microsoft.com/office/officeart/2008/layout/LinedList"/>
    <dgm:cxn modelId="{5C602139-F9E9-4501-8D7A-C1D4DB9DE38E}" type="presParOf" srcId="{602A9442-E171-4C76-8B70-80E5A02B014D}" destId="{161327A2-E804-4BC3-A4A4-A13A83F26437}" srcOrd="10" destOrd="0" presId="urn:microsoft.com/office/officeart/2008/layout/LinedList"/>
    <dgm:cxn modelId="{B71BC906-1554-4910-BC7A-4492AB5F4D82}" type="presParOf" srcId="{602A9442-E171-4C76-8B70-80E5A02B014D}" destId="{6E966164-85A3-46C8-A559-8A54FAF0C051}" srcOrd="11" destOrd="0" presId="urn:microsoft.com/office/officeart/2008/layout/LinedList"/>
    <dgm:cxn modelId="{1F000DB2-5EC7-4D92-AB74-24AD77DE5B07}" type="presParOf" srcId="{6E966164-85A3-46C8-A559-8A54FAF0C051}" destId="{D13328F1-1F38-4C3B-B85A-01A57E824D7A}" srcOrd="0" destOrd="0" presId="urn:microsoft.com/office/officeart/2008/layout/LinedList"/>
    <dgm:cxn modelId="{920374FA-1115-4720-870A-65BBD93B36E0}" type="presParOf" srcId="{6E966164-85A3-46C8-A559-8A54FAF0C051}" destId="{1FB3E664-A5F5-41A6-9BBF-69648EC0C739}" srcOrd="1" destOrd="0" presId="urn:microsoft.com/office/officeart/2008/layout/LinedList"/>
    <dgm:cxn modelId="{8FFA7A29-F1E6-4F74-A565-3CCB5A8E036F}" type="presParOf" srcId="{602A9442-E171-4C76-8B70-80E5A02B014D}" destId="{D6C39975-273F-49AF-A3C2-F2F27005A570}" srcOrd="12" destOrd="0" presId="urn:microsoft.com/office/officeart/2008/layout/LinedList"/>
    <dgm:cxn modelId="{F56D34E9-9393-4D77-9D5A-57EB59DE75E4}" type="presParOf" srcId="{602A9442-E171-4C76-8B70-80E5A02B014D}" destId="{657D7F11-C677-4F3C-A521-FF0291E4A392}" srcOrd="13" destOrd="0" presId="urn:microsoft.com/office/officeart/2008/layout/LinedList"/>
    <dgm:cxn modelId="{E0B5B5F7-A36C-4402-A8B4-79F5A7ECEFFA}" type="presParOf" srcId="{657D7F11-C677-4F3C-A521-FF0291E4A392}" destId="{2C133410-9BB6-44C8-9B71-91D222AF0C48}" srcOrd="0" destOrd="0" presId="urn:microsoft.com/office/officeart/2008/layout/LinedList"/>
    <dgm:cxn modelId="{6E81A697-A129-4F24-B1D6-F9C972CFAB14}" type="presParOf" srcId="{657D7F11-C677-4F3C-A521-FF0291E4A392}" destId="{908F23C7-84EC-4E53-A5B1-15D4E2C44864}" srcOrd="1" destOrd="0" presId="urn:microsoft.com/office/officeart/2008/layout/LinedList"/>
    <dgm:cxn modelId="{476D07CF-849B-4952-A5A3-F9FC72D26C6E}" type="presParOf" srcId="{602A9442-E171-4C76-8B70-80E5A02B014D}" destId="{B43564EC-8F6F-4E2A-9236-AABEE176E433}" srcOrd="14" destOrd="0" presId="urn:microsoft.com/office/officeart/2008/layout/LinedList"/>
    <dgm:cxn modelId="{FD62D3B5-311E-42C8-8A0A-17AF0A324909}" type="presParOf" srcId="{602A9442-E171-4C76-8B70-80E5A02B014D}" destId="{06987139-E175-410A-905B-8FB342AE4816}" srcOrd="15" destOrd="0" presId="urn:microsoft.com/office/officeart/2008/layout/LinedList"/>
    <dgm:cxn modelId="{2E97F05F-C77E-4AD5-8FFD-95A685F20C2F}" type="presParOf" srcId="{06987139-E175-410A-905B-8FB342AE4816}" destId="{6B08B431-7BC3-4962-AF71-A384EF04002F}" srcOrd="0" destOrd="0" presId="urn:microsoft.com/office/officeart/2008/layout/LinedList"/>
    <dgm:cxn modelId="{E41F2525-2801-4042-BA2C-8DEC9572590B}" type="presParOf" srcId="{06987139-E175-410A-905B-8FB342AE4816}" destId="{F9A37C5E-8B63-4661-B035-85F7F204FE05}" srcOrd="1" destOrd="0" presId="urn:microsoft.com/office/officeart/2008/layout/LinedList"/>
    <dgm:cxn modelId="{06CB1991-A7E7-4724-8A66-25B07F9FFA14}" type="presParOf" srcId="{602A9442-E171-4C76-8B70-80E5A02B014D}" destId="{DFDFD5EE-E7A1-40DF-BED3-FADA6B948104}" srcOrd="16" destOrd="0" presId="urn:microsoft.com/office/officeart/2008/layout/LinedList"/>
    <dgm:cxn modelId="{D7FD53F3-10A3-4BAB-AA01-047DE14F89EA}" type="presParOf" srcId="{602A9442-E171-4C76-8B70-80E5A02B014D}" destId="{C09B622D-87B4-4F8F-B935-C099997DC6AF}" srcOrd="17" destOrd="0" presId="urn:microsoft.com/office/officeart/2008/layout/LinedList"/>
    <dgm:cxn modelId="{A2607642-944F-4A38-9EE1-E99EB55DC3A6}" type="presParOf" srcId="{C09B622D-87B4-4F8F-B935-C099997DC6AF}" destId="{9B2F2177-5EEA-4828-B126-C34F023ED633}" srcOrd="0" destOrd="0" presId="urn:microsoft.com/office/officeart/2008/layout/LinedList"/>
    <dgm:cxn modelId="{03D53F96-5A98-46DB-B9CB-729C69E57489}" type="presParOf" srcId="{C09B622D-87B4-4F8F-B935-C099997DC6AF}" destId="{9C3EDA46-B134-4D17-93C3-33D95C7CAC3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F52A8-32DC-4846-9D97-8CF243C0EAB7}" type="doc">
      <dgm:prSet loTypeId="urn:microsoft.com/office/officeart/2005/8/layout/cycle2" loCatId="cycle" qsTypeId="urn:microsoft.com/office/officeart/2005/8/quickstyle/simple4" qsCatId="simple" csTypeId="urn:microsoft.com/office/officeart/2005/8/colors/accent3_2" csCatId="accent3" phldr="1"/>
      <dgm:spPr/>
      <dgm:t>
        <a:bodyPr/>
        <a:lstStyle/>
        <a:p>
          <a:endParaRPr lang="en-US"/>
        </a:p>
      </dgm:t>
    </dgm:pt>
    <dgm:pt modelId="{443C3D79-A6FC-4632-88CD-009D1FFC5871}">
      <dgm:prSet phldrT="[Text]" phldr="0"/>
      <dgm:spPr/>
      <dgm:t>
        <a:bodyPr/>
        <a:lstStyle/>
        <a:p>
          <a:pPr rtl="0"/>
          <a:r>
            <a:rPr lang="en-US">
              <a:latin typeface="Gill Sans MT" panose="020B0502020104020203"/>
            </a:rPr>
            <a:t> Student Organizations</a:t>
          </a:r>
          <a:endParaRPr lang="en-US"/>
        </a:p>
      </dgm:t>
    </dgm:pt>
    <dgm:pt modelId="{841B161E-2C6F-40A1-8373-7A72634D06E1}" type="parTrans" cxnId="{7D638E07-52C1-43AB-8F6F-ADF3918854B5}">
      <dgm:prSet/>
      <dgm:spPr/>
      <dgm:t>
        <a:bodyPr/>
        <a:lstStyle/>
        <a:p>
          <a:endParaRPr lang="en-US"/>
        </a:p>
      </dgm:t>
    </dgm:pt>
    <dgm:pt modelId="{86805307-5EAB-4F3D-A6C3-FD76FAECF64B}" type="sibTrans" cxnId="{7D638E07-52C1-43AB-8F6F-ADF3918854B5}">
      <dgm:prSet/>
      <dgm:spPr/>
      <dgm:t>
        <a:bodyPr/>
        <a:lstStyle/>
        <a:p>
          <a:endParaRPr lang="en-US"/>
        </a:p>
      </dgm:t>
    </dgm:pt>
    <dgm:pt modelId="{7267EAFB-70C7-43EF-9A0F-57B2CE80CD3D}">
      <dgm:prSet phldrT="[Text]" phldr="0"/>
      <dgm:spPr/>
      <dgm:t>
        <a:bodyPr/>
        <a:lstStyle/>
        <a:p>
          <a:pPr rtl="0"/>
          <a:r>
            <a:rPr lang="en-US">
              <a:latin typeface="Gill Sans MT" panose="020B0502020104020203"/>
            </a:rPr>
            <a:t>Student Life</a:t>
          </a:r>
          <a:endParaRPr lang="en-US"/>
        </a:p>
      </dgm:t>
    </dgm:pt>
    <dgm:pt modelId="{E0E444E6-BC41-4A94-9A71-B3F0D011C7AB}" type="parTrans" cxnId="{A394761D-9B55-4837-B350-67B34D0A98AD}">
      <dgm:prSet/>
      <dgm:spPr/>
      <dgm:t>
        <a:bodyPr/>
        <a:lstStyle/>
        <a:p>
          <a:endParaRPr lang="en-US"/>
        </a:p>
      </dgm:t>
    </dgm:pt>
    <dgm:pt modelId="{D3239A49-E12B-45F2-8227-E8FE45B8E434}" type="sibTrans" cxnId="{A394761D-9B55-4837-B350-67B34D0A98AD}">
      <dgm:prSet/>
      <dgm:spPr/>
      <dgm:t>
        <a:bodyPr/>
        <a:lstStyle/>
        <a:p>
          <a:endParaRPr lang="en-US"/>
        </a:p>
      </dgm:t>
    </dgm:pt>
    <dgm:pt modelId="{236947EE-69DA-48FB-9A46-3960462852E4}">
      <dgm:prSet phldrT="[Text]" phldr="0"/>
      <dgm:spPr/>
      <dgm:t>
        <a:bodyPr/>
        <a:lstStyle/>
        <a:p>
          <a:pPr rtl="0"/>
          <a:r>
            <a:rPr lang="en-US">
              <a:latin typeface="Gill Sans MT" panose="020B0502020104020203"/>
            </a:rPr>
            <a:t> Advisors</a:t>
          </a:r>
          <a:endParaRPr lang="en-US"/>
        </a:p>
      </dgm:t>
    </dgm:pt>
    <dgm:pt modelId="{55196B91-8FA4-428B-BCC4-EAB287B739DF}" type="parTrans" cxnId="{4818E8EC-9395-47E7-B080-71C10F5D1FD2}">
      <dgm:prSet/>
      <dgm:spPr/>
      <dgm:t>
        <a:bodyPr/>
        <a:lstStyle/>
        <a:p>
          <a:endParaRPr lang="en-US"/>
        </a:p>
      </dgm:t>
    </dgm:pt>
    <dgm:pt modelId="{DAE9D0BF-05F4-48E5-9572-76E8FDF965AF}" type="sibTrans" cxnId="{4818E8EC-9395-47E7-B080-71C10F5D1FD2}">
      <dgm:prSet/>
      <dgm:spPr/>
      <dgm:t>
        <a:bodyPr/>
        <a:lstStyle/>
        <a:p>
          <a:endParaRPr lang="en-US"/>
        </a:p>
      </dgm:t>
    </dgm:pt>
    <dgm:pt modelId="{214A78CA-98BD-44FA-9779-E8D8D79B7AD2}">
      <dgm:prSet phldrT="[Text]" phldr="0"/>
      <dgm:spPr/>
      <dgm:t>
        <a:bodyPr/>
        <a:lstStyle/>
        <a:p>
          <a:pPr rtl="0"/>
          <a:r>
            <a:rPr lang="en-US">
              <a:latin typeface="Gill Sans MT" panose="020B0502020104020203"/>
            </a:rPr>
            <a:t> Organization members</a:t>
          </a:r>
          <a:endParaRPr lang="en-US"/>
        </a:p>
      </dgm:t>
    </dgm:pt>
    <dgm:pt modelId="{DC29E1A7-3D10-47BD-94A9-CA664D5F3FA5}" type="parTrans" cxnId="{0C9470DF-5D82-4E8D-8E3B-C02E7646B096}">
      <dgm:prSet/>
      <dgm:spPr/>
      <dgm:t>
        <a:bodyPr/>
        <a:lstStyle/>
        <a:p>
          <a:endParaRPr lang="en-US"/>
        </a:p>
      </dgm:t>
    </dgm:pt>
    <dgm:pt modelId="{4109FDE5-4FDB-47F7-B9C2-8FF3A8B5A823}" type="sibTrans" cxnId="{0C9470DF-5D82-4E8D-8E3B-C02E7646B096}">
      <dgm:prSet/>
      <dgm:spPr/>
      <dgm:t>
        <a:bodyPr/>
        <a:lstStyle/>
        <a:p>
          <a:endParaRPr lang="en-US"/>
        </a:p>
      </dgm:t>
    </dgm:pt>
    <dgm:pt modelId="{8D5B0DA2-E0CC-4EC2-A143-3087B33E6A7B}" type="pres">
      <dgm:prSet presAssocID="{CB3F52A8-32DC-4846-9D97-8CF243C0EAB7}" presName="cycle" presStyleCnt="0">
        <dgm:presLayoutVars>
          <dgm:dir/>
          <dgm:resizeHandles val="exact"/>
        </dgm:presLayoutVars>
      </dgm:prSet>
      <dgm:spPr/>
    </dgm:pt>
    <dgm:pt modelId="{3D3891D6-7CAD-4C55-88E5-ED807CAB2CF4}" type="pres">
      <dgm:prSet presAssocID="{443C3D79-A6FC-4632-88CD-009D1FFC5871}" presName="node" presStyleLbl="node1" presStyleIdx="0" presStyleCnt="4">
        <dgm:presLayoutVars>
          <dgm:bulletEnabled val="1"/>
        </dgm:presLayoutVars>
      </dgm:prSet>
      <dgm:spPr/>
    </dgm:pt>
    <dgm:pt modelId="{E99FC5F6-3945-4435-9B60-96E1DC246ADD}" type="pres">
      <dgm:prSet presAssocID="{86805307-5EAB-4F3D-A6C3-FD76FAECF64B}" presName="sibTrans" presStyleLbl="sibTrans2D1" presStyleIdx="0" presStyleCnt="4"/>
      <dgm:spPr/>
    </dgm:pt>
    <dgm:pt modelId="{A4028911-223E-412C-A7F4-B207CBE51C0A}" type="pres">
      <dgm:prSet presAssocID="{86805307-5EAB-4F3D-A6C3-FD76FAECF64B}" presName="connectorText" presStyleLbl="sibTrans2D1" presStyleIdx="0" presStyleCnt="4"/>
      <dgm:spPr/>
    </dgm:pt>
    <dgm:pt modelId="{8FD5B62F-029F-432F-88A7-EC8C71473787}" type="pres">
      <dgm:prSet presAssocID="{7267EAFB-70C7-43EF-9A0F-57B2CE80CD3D}" presName="node" presStyleLbl="node1" presStyleIdx="1" presStyleCnt="4">
        <dgm:presLayoutVars>
          <dgm:bulletEnabled val="1"/>
        </dgm:presLayoutVars>
      </dgm:prSet>
      <dgm:spPr/>
    </dgm:pt>
    <dgm:pt modelId="{027CDE5A-34D5-4F17-BA43-43DD8330E6D4}" type="pres">
      <dgm:prSet presAssocID="{D3239A49-E12B-45F2-8227-E8FE45B8E434}" presName="sibTrans" presStyleLbl="sibTrans2D1" presStyleIdx="1" presStyleCnt="4"/>
      <dgm:spPr/>
    </dgm:pt>
    <dgm:pt modelId="{202D4E92-51CE-4A41-8D0E-0B30EA1E58C8}" type="pres">
      <dgm:prSet presAssocID="{D3239A49-E12B-45F2-8227-E8FE45B8E434}" presName="connectorText" presStyleLbl="sibTrans2D1" presStyleIdx="1" presStyleCnt="4"/>
      <dgm:spPr/>
    </dgm:pt>
    <dgm:pt modelId="{600CB77C-5A10-4450-AB30-CCB0947600DE}" type="pres">
      <dgm:prSet presAssocID="{236947EE-69DA-48FB-9A46-3960462852E4}" presName="node" presStyleLbl="node1" presStyleIdx="2" presStyleCnt="4">
        <dgm:presLayoutVars>
          <dgm:bulletEnabled val="1"/>
        </dgm:presLayoutVars>
      </dgm:prSet>
      <dgm:spPr/>
    </dgm:pt>
    <dgm:pt modelId="{54F1A15E-0608-4557-91D8-9BC5E47E0840}" type="pres">
      <dgm:prSet presAssocID="{DAE9D0BF-05F4-48E5-9572-76E8FDF965AF}" presName="sibTrans" presStyleLbl="sibTrans2D1" presStyleIdx="2" presStyleCnt="4"/>
      <dgm:spPr/>
    </dgm:pt>
    <dgm:pt modelId="{F3AA76D3-0034-4C78-AD90-61C2CB500BC5}" type="pres">
      <dgm:prSet presAssocID="{DAE9D0BF-05F4-48E5-9572-76E8FDF965AF}" presName="connectorText" presStyleLbl="sibTrans2D1" presStyleIdx="2" presStyleCnt="4"/>
      <dgm:spPr/>
    </dgm:pt>
    <dgm:pt modelId="{C494634A-31DD-412E-94CE-3F1D652228A7}" type="pres">
      <dgm:prSet presAssocID="{214A78CA-98BD-44FA-9779-E8D8D79B7AD2}" presName="node" presStyleLbl="node1" presStyleIdx="3" presStyleCnt="4">
        <dgm:presLayoutVars>
          <dgm:bulletEnabled val="1"/>
        </dgm:presLayoutVars>
      </dgm:prSet>
      <dgm:spPr/>
    </dgm:pt>
    <dgm:pt modelId="{DB59ABC6-C46E-4E99-8B27-43B1D877B933}" type="pres">
      <dgm:prSet presAssocID="{4109FDE5-4FDB-47F7-B9C2-8FF3A8B5A823}" presName="sibTrans" presStyleLbl="sibTrans2D1" presStyleIdx="3" presStyleCnt="4"/>
      <dgm:spPr/>
    </dgm:pt>
    <dgm:pt modelId="{67FFC194-CBEA-4810-B701-3D1334461A65}" type="pres">
      <dgm:prSet presAssocID="{4109FDE5-4FDB-47F7-B9C2-8FF3A8B5A823}" presName="connectorText" presStyleLbl="sibTrans2D1" presStyleIdx="3" presStyleCnt="4"/>
      <dgm:spPr/>
    </dgm:pt>
  </dgm:ptLst>
  <dgm:cxnLst>
    <dgm:cxn modelId="{40E7F004-F8E2-4194-BDB3-9D3CB3E304F8}" type="presOf" srcId="{DAE9D0BF-05F4-48E5-9572-76E8FDF965AF}" destId="{54F1A15E-0608-4557-91D8-9BC5E47E0840}" srcOrd="0" destOrd="0" presId="urn:microsoft.com/office/officeart/2005/8/layout/cycle2"/>
    <dgm:cxn modelId="{7D638E07-52C1-43AB-8F6F-ADF3918854B5}" srcId="{CB3F52A8-32DC-4846-9D97-8CF243C0EAB7}" destId="{443C3D79-A6FC-4632-88CD-009D1FFC5871}" srcOrd="0" destOrd="0" parTransId="{841B161E-2C6F-40A1-8373-7A72634D06E1}" sibTransId="{86805307-5EAB-4F3D-A6C3-FD76FAECF64B}"/>
    <dgm:cxn modelId="{A394761D-9B55-4837-B350-67B34D0A98AD}" srcId="{CB3F52A8-32DC-4846-9D97-8CF243C0EAB7}" destId="{7267EAFB-70C7-43EF-9A0F-57B2CE80CD3D}" srcOrd="1" destOrd="0" parTransId="{E0E444E6-BC41-4A94-9A71-B3F0D011C7AB}" sibTransId="{D3239A49-E12B-45F2-8227-E8FE45B8E434}"/>
    <dgm:cxn modelId="{AD7AF41E-B840-4712-92EB-929AEE2A8770}" type="presOf" srcId="{D3239A49-E12B-45F2-8227-E8FE45B8E434}" destId="{202D4E92-51CE-4A41-8D0E-0B30EA1E58C8}" srcOrd="1" destOrd="0" presId="urn:microsoft.com/office/officeart/2005/8/layout/cycle2"/>
    <dgm:cxn modelId="{02635723-074D-4D7E-B148-EC818A2EB046}" type="presOf" srcId="{214A78CA-98BD-44FA-9779-E8D8D79B7AD2}" destId="{C494634A-31DD-412E-94CE-3F1D652228A7}" srcOrd="0" destOrd="0" presId="urn:microsoft.com/office/officeart/2005/8/layout/cycle2"/>
    <dgm:cxn modelId="{BCC7DD40-02B4-4390-AB85-DAEEE90ECC4F}" type="presOf" srcId="{D3239A49-E12B-45F2-8227-E8FE45B8E434}" destId="{027CDE5A-34D5-4F17-BA43-43DD8330E6D4}" srcOrd="0" destOrd="0" presId="urn:microsoft.com/office/officeart/2005/8/layout/cycle2"/>
    <dgm:cxn modelId="{EB0D146E-3E1F-4C41-9235-BE654CFD501D}" type="presOf" srcId="{4109FDE5-4FDB-47F7-B9C2-8FF3A8B5A823}" destId="{67FFC194-CBEA-4810-B701-3D1334461A65}" srcOrd="1" destOrd="0" presId="urn:microsoft.com/office/officeart/2005/8/layout/cycle2"/>
    <dgm:cxn modelId="{AF524978-A871-45DC-A42C-D631CB8BC699}" type="presOf" srcId="{86805307-5EAB-4F3D-A6C3-FD76FAECF64B}" destId="{A4028911-223E-412C-A7F4-B207CBE51C0A}" srcOrd="1" destOrd="0" presId="urn:microsoft.com/office/officeart/2005/8/layout/cycle2"/>
    <dgm:cxn modelId="{82BE76A1-A0BA-4064-9B23-DB5F5446FF3C}" type="presOf" srcId="{443C3D79-A6FC-4632-88CD-009D1FFC5871}" destId="{3D3891D6-7CAD-4C55-88E5-ED807CAB2CF4}" srcOrd="0" destOrd="0" presId="urn:microsoft.com/office/officeart/2005/8/layout/cycle2"/>
    <dgm:cxn modelId="{57E9C9AB-FD85-414A-A95F-B9D1234ADC5D}" type="presOf" srcId="{236947EE-69DA-48FB-9A46-3960462852E4}" destId="{600CB77C-5A10-4450-AB30-CCB0947600DE}" srcOrd="0" destOrd="0" presId="urn:microsoft.com/office/officeart/2005/8/layout/cycle2"/>
    <dgm:cxn modelId="{7B537AAC-D3DB-49A3-AEC0-F0676DB1A8F5}" type="presOf" srcId="{CB3F52A8-32DC-4846-9D97-8CF243C0EAB7}" destId="{8D5B0DA2-E0CC-4EC2-A143-3087B33E6A7B}" srcOrd="0" destOrd="0" presId="urn:microsoft.com/office/officeart/2005/8/layout/cycle2"/>
    <dgm:cxn modelId="{BD6B59AD-4462-405F-A0CC-180325842430}" type="presOf" srcId="{4109FDE5-4FDB-47F7-B9C2-8FF3A8B5A823}" destId="{DB59ABC6-C46E-4E99-8B27-43B1D877B933}" srcOrd="0" destOrd="0" presId="urn:microsoft.com/office/officeart/2005/8/layout/cycle2"/>
    <dgm:cxn modelId="{05B2E1D0-0541-4170-98DA-E277666F85F5}" type="presOf" srcId="{7267EAFB-70C7-43EF-9A0F-57B2CE80CD3D}" destId="{8FD5B62F-029F-432F-88A7-EC8C71473787}" srcOrd="0" destOrd="0" presId="urn:microsoft.com/office/officeart/2005/8/layout/cycle2"/>
    <dgm:cxn modelId="{0C9470DF-5D82-4E8D-8E3B-C02E7646B096}" srcId="{CB3F52A8-32DC-4846-9D97-8CF243C0EAB7}" destId="{214A78CA-98BD-44FA-9779-E8D8D79B7AD2}" srcOrd="3" destOrd="0" parTransId="{DC29E1A7-3D10-47BD-94A9-CA664D5F3FA5}" sibTransId="{4109FDE5-4FDB-47F7-B9C2-8FF3A8B5A823}"/>
    <dgm:cxn modelId="{4818E8EC-9395-47E7-B080-71C10F5D1FD2}" srcId="{CB3F52A8-32DC-4846-9D97-8CF243C0EAB7}" destId="{236947EE-69DA-48FB-9A46-3960462852E4}" srcOrd="2" destOrd="0" parTransId="{55196B91-8FA4-428B-BCC4-EAB287B739DF}" sibTransId="{DAE9D0BF-05F4-48E5-9572-76E8FDF965AF}"/>
    <dgm:cxn modelId="{BE8BD8ED-E933-488D-B992-759140CB6DF5}" type="presOf" srcId="{DAE9D0BF-05F4-48E5-9572-76E8FDF965AF}" destId="{F3AA76D3-0034-4C78-AD90-61C2CB500BC5}" srcOrd="1" destOrd="0" presId="urn:microsoft.com/office/officeart/2005/8/layout/cycle2"/>
    <dgm:cxn modelId="{E1B047EF-E7FF-49E1-BCC8-48245393843A}" type="presOf" srcId="{86805307-5EAB-4F3D-A6C3-FD76FAECF64B}" destId="{E99FC5F6-3945-4435-9B60-96E1DC246ADD}" srcOrd="0" destOrd="0" presId="urn:microsoft.com/office/officeart/2005/8/layout/cycle2"/>
    <dgm:cxn modelId="{4FC98F8B-C96A-4393-A329-C4D73487A665}" type="presParOf" srcId="{8D5B0DA2-E0CC-4EC2-A143-3087B33E6A7B}" destId="{3D3891D6-7CAD-4C55-88E5-ED807CAB2CF4}" srcOrd="0" destOrd="0" presId="urn:microsoft.com/office/officeart/2005/8/layout/cycle2"/>
    <dgm:cxn modelId="{FD1E5702-967A-457E-9146-670119FEB799}" type="presParOf" srcId="{8D5B0DA2-E0CC-4EC2-A143-3087B33E6A7B}" destId="{E99FC5F6-3945-4435-9B60-96E1DC246ADD}" srcOrd="1" destOrd="0" presId="urn:microsoft.com/office/officeart/2005/8/layout/cycle2"/>
    <dgm:cxn modelId="{1BBA6412-779E-468C-8944-1B41FEDF58D4}" type="presParOf" srcId="{E99FC5F6-3945-4435-9B60-96E1DC246ADD}" destId="{A4028911-223E-412C-A7F4-B207CBE51C0A}" srcOrd="0" destOrd="0" presId="urn:microsoft.com/office/officeart/2005/8/layout/cycle2"/>
    <dgm:cxn modelId="{87EE0ED3-DEDD-4A95-BD64-03519476CFB8}" type="presParOf" srcId="{8D5B0DA2-E0CC-4EC2-A143-3087B33E6A7B}" destId="{8FD5B62F-029F-432F-88A7-EC8C71473787}" srcOrd="2" destOrd="0" presId="urn:microsoft.com/office/officeart/2005/8/layout/cycle2"/>
    <dgm:cxn modelId="{55A46028-8ECD-4EA5-9CFF-7C0579F23E6F}" type="presParOf" srcId="{8D5B0DA2-E0CC-4EC2-A143-3087B33E6A7B}" destId="{027CDE5A-34D5-4F17-BA43-43DD8330E6D4}" srcOrd="3" destOrd="0" presId="urn:microsoft.com/office/officeart/2005/8/layout/cycle2"/>
    <dgm:cxn modelId="{5BC275E4-626C-4B83-9528-4A6E82E0B359}" type="presParOf" srcId="{027CDE5A-34D5-4F17-BA43-43DD8330E6D4}" destId="{202D4E92-51CE-4A41-8D0E-0B30EA1E58C8}" srcOrd="0" destOrd="0" presId="urn:microsoft.com/office/officeart/2005/8/layout/cycle2"/>
    <dgm:cxn modelId="{F5A7D0C2-DD6C-4243-9EFA-982FCA9E7CD9}" type="presParOf" srcId="{8D5B0DA2-E0CC-4EC2-A143-3087B33E6A7B}" destId="{600CB77C-5A10-4450-AB30-CCB0947600DE}" srcOrd="4" destOrd="0" presId="urn:microsoft.com/office/officeart/2005/8/layout/cycle2"/>
    <dgm:cxn modelId="{CBDA04B9-EF5F-448D-A8DD-B03998CB58D5}" type="presParOf" srcId="{8D5B0DA2-E0CC-4EC2-A143-3087B33E6A7B}" destId="{54F1A15E-0608-4557-91D8-9BC5E47E0840}" srcOrd="5" destOrd="0" presId="urn:microsoft.com/office/officeart/2005/8/layout/cycle2"/>
    <dgm:cxn modelId="{96B696B0-ABAF-4009-BBBA-EF0B9425E455}" type="presParOf" srcId="{54F1A15E-0608-4557-91D8-9BC5E47E0840}" destId="{F3AA76D3-0034-4C78-AD90-61C2CB500BC5}" srcOrd="0" destOrd="0" presId="urn:microsoft.com/office/officeart/2005/8/layout/cycle2"/>
    <dgm:cxn modelId="{E59F414C-4C65-452F-997B-5DC6BE0DFE2C}" type="presParOf" srcId="{8D5B0DA2-E0CC-4EC2-A143-3087B33E6A7B}" destId="{C494634A-31DD-412E-94CE-3F1D652228A7}" srcOrd="6" destOrd="0" presId="urn:microsoft.com/office/officeart/2005/8/layout/cycle2"/>
    <dgm:cxn modelId="{55C86DDD-A003-472C-8156-ED38CCC19BA2}" type="presParOf" srcId="{8D5B0DA2-E0CC-4EC2-A143-3087B33E6A7B}" destId="{DB59ABC6-C46E-4E99-8B27-43B1D877B933}" srcOrd="7" destOrd="0" presId="urn:microsoft.com/office/officeart/2005/8/layout/cycle2"/>
    <dgm:cxn modelId="{487D96A4-B6B4-46A8-980B-31BCCE5FB660}" type="presParOf" srcId="{DB59ABC6-C46E-4E99-8B27-43B1D877B933}" destId="{67FFC194-CBEA-4810-B701-3D1334461A6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895B2C-A8D2-4CCE-97C8-171C5B2A3EB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B636B44-8685-4EDE-B0E4-249CE1D435C1}">
      <dgm:prSet/>
      <dgm:spPr/>
      <dgm:t>
        <a:bodyPr/>
        <a:lstStyle/>
        <a:p>
          <a:pPr>
            <a:lnSpc>
              <a:spcPct val="100000"/>
            </a:lnSpc>
          </a:pPr>
          <a:r>
            <a:rPr lang="en-US"/>
            <a:t>Host an event on campus</a:t>
          </a:r>
        </a:p>
      </dgm:t>
    </dgm:pt>
    <dgm:pt modelId="{2C12485B-72A7-4107-A30B-43D16B373B82}" type="parTrans" cxnId="{ED33494A-C86E-47C7-984B-77B516EB5F62}">
      <dgm:prSet/>
      <dgm:spPr/>
      <dgm:t>
        <a:bodyPr/>
        <a:lstStyle/>
        <a:p>
          <a:endParaRPr lang="en-US"/>
        </a:p>
      </dgm:t>
    </dgm:pt>
    <dgm:pt modelId="{CFF62A68-7359-4C45-9BB0-53BBF096D498}" type="sibTrans" cxnId="{ED33494A-C86E-47C7-984B-77B516EB5F62}">
      <dgm:prSet/>
      <dgm:spPr/>
      <dgm:t>
        <a:bodyPr/>
        <a:lstStyle/>
        <a:p>
          <a:endParaRPr lang="en-US"/>
        </a:p>
      </dgm:t>
    </dgm:pt>
    <dgm:pt modelId="{CF191AB2-FF08-40F1-97DA-321B95F9DCC0}">
      <dgm:prSet/>
      <dgm:spPr/>
      <dgm:t>
        <a:bodyPr/>
        <a:lstStyle/>
        <a:p>
          <a:pPr>
            <a:lnSpc>
              <a:spcPct val="100000"/>
            </a:lnSpc>
          </a:pPr>
          <a:r>
            <a:rPr lang="en-US"/>
            <a:t>Hosting an event off campus</a:t>
          </a:r>
        </a:p>
      </dgm:t>
    </dgm:pt>
    <dgm:pt modelId="{05CC9188-19FD-4A3B-BF34-9F9E91E4090C}" type="parTrans" cxnId="{E9503F43-32E1-4A73-B586-10AF04E4018E}">
      <dgm:prSet/>
      <dgm:spPr/>
      <dgm:t>
        <a:bodyPr/>
        <a:lstStyle/>
        <a:p>
          <a:endParaRPr lang="en-US"/>
        </a:p>
      </dgm:t>
    </dgm:pt>
    <dgm:pt modelId="{565D73A3-F8A8-4ED4-AFBE-336F451AD497}" type="sibTrans" cxnId="{E9503F43-32E1-4A73-B586-10AF04E4018E}">
      <dgm:prSet/>
      <dgm:spPr/>
      <dgm:t>
        <a:bodyPr/>
        <a:lstStyle/>
        <a:p>
          <a:endParaRPr lang="en-US"/>
        </a:p>
      </dgm:t>
    </dgm:pt>
    <dgm:pt modelId="{544052EA-9D93-4FB9-BF18-D2E1963C5E25}">
      <dgm:prSet/>
      <dgm:spPr/>
      <dgm:t>
        <a:bodyPr/>
        <a:lstStyle/>
        <a:p>
          <a:pPr>
            <a:lnSpc>
              <a:spcPct val="100000"/>
            </a:lnSpc>
          </a:pPr>
          <a:r>
            <a:rPr lang="en-US"/>
            <a:t>Fundraisers</a:t>
          </a:r>
        </a:p>
      </dgm:t>
    </dgm:pt>
    <dgm:pt modelId="{D6429EC9-243A-4D89-8F35-4C5BD09B5B6D}" type="parTrans" cxnId="{D90D4DC5-CA53-452A-BF6E-262227B94F70}">
      <dgm:prSet/>
      <dgm:spPr/>
      <dgm:t>
        <a:bodyPr/>
        <a:lstStyle/>
        <a:p>
          <a:endParaRPr lang="en-US"/>
        </a:p>
      </dgm:t>
    </dgm:pt>
    <dgm:pt modelId="{C93E4717-96C1-4804-B3B9-3152FFC1535D}" type="sibTrans" cxnId="{D90D4DC5-CA53-452A-BF6E-262227B94F70}">
      <dgm:prSet/>
      <dgm:spPr/>
      <dgm:t>
        <a:bodyPr/>
        <a:lstStyle/>
        <a:p>
          <a:endParaRPr lang="en-US"/>
        </a:p>
      </dgm:t>
    </dgm:pt>
    <dgm:pt modelId="{1368F72E-673A-449A-BECF-3048FE978640}">
      <dgm:prSet/>
      <dgm:spPr/>
      <dgm:t>
        <a:bodyPr/>
        <a:lstStyle/>
        <a:p>
          <a:pPr>
            <a:lnSpc>
              <a:spcPct val="100000"/>
            </a:lnSpc>
          </a:pPr>
          <a:r>
            <a:rPr lang="en-US"/>
            <a:t>Trips out of town</a:t>
          </a:r>
        </a:p>
      </dgm:t>
    </dgm:pt>
    <dgm:pt modelId="{670A4653-CCEA-43E5-8A4A-4EBB4E0F0F6C}" type="parTrans" cxnId="{E8518E22-82A6-4507-9B0E-A9F9F6AB4F2C}">
      <dgm:prSet/>
      <dgm:spPr/>
      <dgm:t>
        <a:bodyPr/>
        <a:lstStyle/>
        <a:p>
          <a:endParaRPr lang="en-US"/>
        </a:p>
      </dgm:t>
    </dgm:pt>
    <dgm:pt modelId="{DB3610DF-C9A2-4EE0-BFFE-F9A0C68D632D}" type="sibTrans" cxnId="{E8518E22-82A6-4507-9B0E-A9F9F6AB4F2C}">
      <dgm:prSet/>
      <dgm:spPr/>
      <dgm:t>
        <a:bodyPr/>
        <a:lstStyle/>
        <a:p>
          <a:endParaRPr lang="en-US"/>
        </a:p>
      </dgm:t>
    </dgm:pt>
    <dgm:pt modelId="{0357F5EC-745F-472C-9877-157D15A99CC0}">
      <dgm:prSet/>
      <dgm:spPr/>
      <dgm:t>
        <a:bodyPr/>
        <a:lstStyle/>
        <a:p>
          <a:pPr>
            <a:lnSpc>
              <a:spcPct val="100000"/>
            </a:lnSpc>
          </a:pPr>
          <a:r>
            <a:rPr lang="en-US"/>
            <a:t>Trips in town</a:t>
          </a:r>
        </a:p>
      </dgm:t>
    </dgm:pt>
    <dgm:pt modelId="{7CA5A4DD-44B9-4FF1-B245-B30AA12EF9DF}" type="parTrans" cxnId="{A3B52BD5-2C36-40A7-BD24-939A53A54F55}">
      <dgm:prSet/>
      <dgm:spPr/>
      <dgm:t>
        <a:bodyPr/>
        <a:lstStyle/>
        <a:p>
          <a:endParaRPr lang="en-US"/>
        </a:p>
      </dgm:t>
    </dgm:pt>
    <dgm:pt modelId="{B1EF02B0-4C8C-4CD5-9B75-337A87AD1B2C}" type="sibTrans" cxnId="{A3B52BD5-2C36-40A7-BD24-939A53A54F55}">
      <dgm:prSet/>
      <dgm:spPr/>
      <dgm:t>
        <a:bodyPr/>
        <a:lstStyle/>
        <a:p>
          <a:endParaRPr lang="en-US"/>
        </a:p>
      </dgm:t>
    </dgm:pt>
    <dgm:pt modelId="{B11BDC87-A850-4696-B1A4-0892EAE4BCED}">
      <dgm:prSet/>
      <dgm:spPr/>
      <dgm:t>
        <a:bodyPr/>
        <a:lstStyle/>
        <a:p>
          <a:pPr>
            <a:lnSpc>
              <a:spcPct val="100000"/>
            </a:lnSpc>
          </a:pPr>
          <a:r>
            <a:rPr lang="en-US"/>
            <a:t>Service projects </a:t>
          </a:r>
        </a:p>
      </dgm:t>
    </dgm:pt>
    <dgm:pt modelId="{7CC56BD7-53FC-4D51-9BBC-DAF7C002226D}" type="parTrans" cxnId="{EC13EFC4-F0A4-4801-8EAC-A158E84D115E}">
      <dgm:prSet/>
      <dgm:spPr/>
      <dgm:t>
        <a:bodyPr/>
        <a:lstStyle/>
        <a:p>
          <a:endParaRPr lang="en-US"/>
        </a:p>
      </dgm:t>
    </dgm:pt>
    <dgm:pt modelId="{5D5A1A14-CFDB-48D8-B5C4-96908E89C749}" type="sibTrans" cxnId="{EC13EFC4-F0A4-4801-8EAC-A158E84D115E}">
      <dgm:prSet/>
      <dgm:spPr/>
      <dgm:t>
        <a:bodyPr/>
        <a:lstStyle/>
        <a:p>
          <a:endParaRPr lang="en-US"/>
        </a:p>
      </dgm:t>
    </dgm:pt>
    <dgm:pt modelId="{0AB21691-5FD7-4F46-8466-45499721822E}">
      <dgm:prSet/>
      <dgm:spPr/>
      <dgm:t>
        <a:bodyPr/>
        <a:lstStyle/>
        <a:p>
          <a:pPr>
            <a:lnSpc>
              <a:spcPct val="100000"/>
            </a:lnSpc>
          </a:pPr>
          <a:r>
            <a:rPr lang="en-US"/>
            <a:t>Post flyers</a:t>
          </a:r>
        </a:p>
      </dgm:t>
    </dgm:pt>
    <dgm:pt modelId="{FE9D5D67-11FB-4E63-86A9-DC332E0B8E41}" type="parTrans" cxnId="{6E9B12AD-0328-4023-99EA-6F8699ACA673}">
      <dgm:prSet/>
      <dgm:spPr/>
      <dgm:t>
        <a:bodyPr/>
        <a:lstStyle/>
        <a:p>
          <a:endParaRPr lang="en-US"/>
        </a:p>
      </dgm:t>
    </dgm:pt>
    <dgm:pt modelId="{FA7CA149-F73E-480A-83D9-454AF2BC6399}" type="sibTrans" cxnId="{6E9B12AD-0328-4023-99EA-6F8699ACA673}">
      <dgm:prSet/>
      <dgm:spPr/>
      <dgm:t>
        <a:bodyPr/>
        <a:lstStyle/>
        <a:p>
          <a:endParaRPr lang="en-US"/>
        </a:p>
      </dgm:t>
    </dgm:pt>
    <dgm:pt modelId="{3591C696-DCEE-4FB9-8629-7828599549D2}" type="pres">
      <dgm:prSet presAssocID="{7E895B2C-A8D2-4CCE-97C8-171C5B2A3EB2}" presName="root" presStyleCnt="0">
        <dgm:presLayoutVars>
          <dgm:dir/>
          <dgm:resizeHandles val="exact"/>
        </dgm:presLayoutVars>
      </dgm:prSet>
      <dgm:spPr/>
    </dgm:pt>
    <dgm:pt modelId="{7E31D6BB-4969-43C8-8527-D78849B13D73}" type="pres">
      <dgm:prSet presAssocID="{3B636B44-8685-4EDE-B0E4-249CE1D435C1}" presName="compNode" presStyleCnt="0"/>
      <dgm:spPr/>
    </dgm:pt>
    <dgm:pt modelId="{4334DFFF-6F71-4424-AA79-E98616B63F88}" type="pres">
      <dgm:prSet presAssocID="{3B636B44-8685-4EDE-B0E4-249CE1D435C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E9FC7EE7-2DD8-4AA6-A68B-28A80ABEAEBB}" type="pres">
      <dgm:prSet presAssocID="{3B636B44-8685-4EDE-B0E4-249CE1D435C1}" presName="spaceRect" presStyleCnt="0"/>
      <dgm:spPr/>
    </dgm:pt>
    <dgm:pt modelId="{E3E607FD-8341-4DBF-98CF-FE406560452E}" type="pres">
      <dgm:prSet presAssocID="{3B636B44-8685-4EDE-B0E4-249CE1D435C1}" presName="textRect" presStyleLbl="revTx" presStyleIdx="0" presStyleCnt="7">
        <dgm:presLayoutVars>
          <dgm:chMax val="1"/>
          <dgm:chPref val="1"/>
        </dgm:presLayoutVars>
      </dgm:prSet>
      <dgm:spPr/>
    </dgm:pt>
    <dgm:pt modelId="{5937BB78-CC15-4402-AC74-B1F4AD7F4F3C}" type="pres">
      <dgm:prSet presAssocID="{CFF62A68-7359-4C45-9BB0-53BBF096D498}" presName="sibTrans" presStyleCnt="0"/>
      <dgm:spPr/>
    </dgm:pt>
    <dgm:pt modelId="{46FEFBD4-8740-4154-8FDE-2E2D7CA87A98}" type="pres">
      <dgm:prSet presAssocID="{CF191AB2-FF08-40F1-97DA-321B95F9DCC0}" presName="compNode" presStyleCnt="0"/>
      <dgm:spPr/>
    </dgm:pt>
    <dgm:pt modelId="{CC8E4DB7-ADA5-4B47-BD4D-4689CD55B214}" type="pres">
      <dgm:prSet presAssocID="{CF191AB2-FF08-40F1-97DA-321B95F9DCC0}"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02EED118-E573-4D3A-9734-8BB47E67DB41}" type="pres">
      <dgm:prSet presAssocID="{CF191AB2-FF08-40F1-97DA-321B95F9DCC0}" presName="spaceRect" presStyleCnt="0"/>
      <dgm:spPr/>
    </dgm:pt>
    <dgm:pt modelId="{980C9602-C767-49F7-987A-567CE309B094}" type="pres">
      <dgm:prSet presAssocID="{CF191AB2-FF08-40F1-97DA-321B95F9DCC0}" presName="textRect" presStyleLbl="revTx" presStyleIdx="1" presStyleCnt="7">
        <dgm:presLayoutVars>
          <dgm:chMax val="1"/>
          <dgm:chPref val="1"/>
        </dgm:presLayoutVars>
      </dgm:prSet>
      <dgm:spPr/>
    </dgm:pt>
    <dgm:pt modelId="{C3F75AAF-E1AF-43FC-94BB-E51C24B13338}" type="pres">
      <dgm:prSet presAssocID="{565D73A3-F8A8-4ED4-AFBE-336F451AD497}" presName="sibTrans" presStyleCnt="0"/>
      <dgm:spPr/>
    </dgm:pt>
    <dgm:pt modelId="{4E922E63-33A4-4563-A2C9-7D0A311391B3}" type="pres">
      <dgm:prSet presAssocID="{544052EA-9D93-4FB9-BF18-D2E1963C5E25}" presName="compNode" presStyleCnt="0"/>
      <dgm:spPr/>
    </dgm:pt>
    <dgm:pt modelId="{891AA7C5-BE9B-4FB3-9A7A-5E9A354B3B9A}" type="pres">
      <dgm:prSet presAssocID="{544052EA-9D93-4FB9-BF18-D2E1963C5E2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 modelId="{DA681B7A-7943-4112-93BB-8DDF5A6AA79D}" type="pres">
      <dgm:prSet presAssocID="{544052EA-9D93-4FB9-BF18-D2E1963C5E25}" presName="spaceRect" presStyleCnt="0"/>
      <dgm:spPr/>
    </dgm:pt>
    <dgm:pt modelId="{F9378F62-972A-4627-A3F0-B1F879EBED47}" type="pres">
      <dgm:prSet presAssocID="{544052EA-9D93-4FB9-BF18-D2E1963C5E25}" presName="textRect" presStyleLbl="revTx" presStyleIdx="2" presStyleCnt="7">
        <dgm:presLayoutVars>
          <dgm:chMax val="1"/>
          <dgm:chPref val="1"/>
        </dgm:presLayoutVars>
      </dgm:prSet>
      <dgm:spPr/>
    </dgm:pt>
    <dgm:pt modelId="{3D18AF1B-799E-4B3E-A6C0-ED241B14983F}" type="pres">
      <dgm:prSet presAssocID="{C93E4717-96C1-4804-B3B9-3152FFC1535D}" presName="sibTrans" presStyleCnt="0"/>
      <dgm:spPr/>
    </dgm:pt>
    <dgm:pt modelId="{6B0A7289-972C-4AAC-B935-7AE8CECB691D}" type="pres">
      <dgm:prSet presAssocID="{1368F72E-673A-449A-BECF-3048FE978640}" presName="compNode" presStyleCnt="0"/>
      <dgm:spPr/>
    </dgm:pt>
    <dgm:pt modelId="{29410EC4-9541-4983-913E-AD065F252C7A}" type="pres">
      <dgm:prSet presAssocID="{1368F72E-673A-449A-BECF-3048FE978640}"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s"/>
        </a:ext>
      </dgm:extLst>
    </dgm:pt>
    <dgm:pt modelId="{6F31DB24-C85C-43EE-8F8E-13B72CF6F031}" type="pres">
      <dgm:prSet presAssocID="{1368F72E-673A-449A-BECF-3048FE978640}" presName="spaceRect" presStyleCnt="0"/>
      <dgm:spPr/>
    </dgm:pt>
    <dgm:pt modelId="{8106995F-F9E0-4C99-855F-145F5CAE2A0D}" type="pres">
      <dgm:prSet presAssocID="{1368F72E-673A-449A-BECF-3048FE978640}" presName="textRect" presStyleLbl="revTx" presStyleIdx="3" presStyleCnt="7">
        <dgm:presLayoutVars>
          <dgm:chMax val="1"/>
          <dgm:chPref val="1"/>
        </dgm:presLayoutVars>
      </dgm:prSet>
      <dgm:spPr/>
    </dgm:pt>
    <dgm:pt modelId="{12E24849-6FB4-4C8A-8DE5-DC7A1B385530}" type="pres">
      <dgm:prSet presAssocID="{DB3610DF-C9A2-4EE0-BFFE-F9A0C68D632D}" presName="sibTrans" presStyleCnt="0"/>
      <dgm:spPr/>
    </dgm:pt>
    <dgm:pt modelId="{5590A626-8834-4358-96B1-10A608506757}" type="pres">
      <dgm:prSet presAssocID="{0357F5EC-745F-472C-9877-157D15A99CC0}" presName="compNode" presStyleCnt="0"/>
      <dgm:spPr/>
    </dgm:pt>
    <dgm:pt modelId="{90EEE526-760E-4698-93A7-AA1C291BF6AC}" type="pres">
      <dgm:prSet presAssocID="{0357F5EC-745F-472C-9877-157D15A99CC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rain"/>
        </a:ext>
      </dgm:extLst>
    </dgm:pt>
    <dgm:pt modelId="{0219D9E3-D7F0-4997-B7F0-FC9BAFA45C29}" type="pres">
      <dgm:prSet presAssocID="{0357F5EC-745F-472C-9877-157D15A99CC0}" presName="spaceRect" presStyleCnt="0"/>
      <dgm:spPr/>
    </dgm:pt>
    <dgm:pt modelId="{B1E758EC-B1D3-44B9-985C-E1A81C8042D2}" type="pres">
      <dgm:prSet presAssocID="{0357F5EC-745F-472C-9877-157D15A99CC0}" presName="textRect" presStyleLbl="revTx" presStyleIdx="4" presStyleCnt="7">
        <dgm:presLayoutVars>
          <dgm:chMax val="1"/>
          <dgm:chPref val="1"/>
        </dgm:presLayoutVars>
      </dgm:prSet>
      <dgm:spPr/>
    </dgm:pt>
    <dgm:pt modelId="{8ACB2B04-A1FC-4CB4-B4C6-3FFE702E758B}" type="pres">
      <dgm:prSet presAssocID="{B1EF02B0-4C8C-4CD5-9B75-337A87AD1B2C}" presName="sibTrans" presStyleCnt="0"/>
      <dgm:spPr/>
    </dgm:pt>
    <dgm:pt modelId="{6CCBB74D-2409-4150-BE2E-D5EAC7C5CFC2}" type="pres">
      <dgm:prSet presAssocID="{B11BDC87-A850-4696-B1A4-0892EAE4BCED}" presName="compNode" presStyleCnt="0"/>
      <dgm:spPr/>
    </dgm:pt>
    <dgm:pt modelId="{4E077DC4-C14A-426F-BF28-9EBA090C6920}" type="pres">
      <dgm:prSet presAssocID="{B11BDC87-A850-4696-B1A4-0892EAE4BCED}"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mark"/>
        </a:ext>
      </dgm:extLst>
    </dgm:pt>
    <dgm:pt modelId="{8985680E-A25F-49AB-95C2-34B65D465BE9}" type="pres">
      <dgm:prSet presAssocID="{B11BDC87-A850-4696-B1A4-0892EAE4BCED}" presName="spaceRect" presStyleCnt="0"/>
      <dgm:spPr/>
    </dgm:pt>
    <dgm:pt modelId="{8E55232B-F7F8-4286-90C8-7CA0D00D5B50}" type="pres">
      <dgm:prSet presAssocID="{B11BDC87-A850-4696-B1A4-0892EAE4BCED}" presName="textRect" presStyleLbl="revTx" presStyleIdx="5" presStyleCnt="7">
        <dgm:presLayoutVars>
          <dgm:chMax val="1"/>
          <dgm:chPref val="1"/>
        </dgm:presLayoutVars>
      </dgm:prSet>
      <dgm:spPr/>
    </dgm:pt>
    <dgm:pt modelId="{9402E328-4C75-43CB-AFB8-433E74A29251}" type="pres">
      <dgm:prSet presAssocID="{5D5A1A14-CFDB-48D8-B5C4-96908E89C749}" presName="sibTrans" presStyleCnt="0"/>
      <dgm:spPr/>
    </dgm:pt>
    <dgm:pt modelId="{E16B920D-1554-4CAC-A726-92AB86E394B9}" type="pres">
      <dgm:prSet presAssocID="{0AB21691-5FD7-4F46-8466-45499721822E}" presName="compNode" presStyleCnt="0"/>
      <dgm:spPr/>
    </dgm:pt>
    <dgm:pt modelId="{C36FAA7B-57FF-4B86-9026-99B75F190B8F}" type="pres">
      <dgm:prSet presAssocID="{0AB21691-5FD7-4F46-8466-45499721822E}"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Newspaper"/>
        </a:ext>
      </dgm:extLst>
    </dgm:pt>
    <dgm:pt modelId="{06E63C14-F0AF-44DA-AC6A-CC79EDEFD699}" type="pres">
      <dgm:prSet presAssocID="{0AB21691-5FD7-4F46-8466-45499721822E}" presName="spaceRect" presStyleCnt="0"/>
      <dgm:spPr/>
    </dgm:pt>
    <dgm:pt modelId="{9F856E11-5020-4FE8-9883-1001EAF4F44E}" type="pres">
      <dgm:prSet presAssocID="{0AB21691-5FD7-4F46-8466-45499721822E}" presName="textRect" presStyleLbl="revTx" presStyleIdx="6" presStyleCnt="7">
        <dgm:presLayoutVars>
          <dgm:chMax val="1"/>
          <dgm:chPref val="1"/>
        </dgm:presLayoutVars>
      </dgm:prSet>
      <dgm:spPr/>
    </dgm:pt>
  </dgm:ptLst>
  <dgm:cxnLst>
    <dgm:cxn modelId="{F05BEC21-ACD0-4646-8B38-88799CCC06B2}" type="presOf" srcId="{0AB21691-5FD7-4F46-8466-45499721822E}" destId="{9F856E11-5020-4FE8-9883-1001EAF4F44E}" srcOrd="0" destOrd="0" presId="urn:microsoft.com/office/officeart/2018/2/layout/IconLabelList"/>
    <dgm:cxn modelId="{E8518E22-82A6-4507-9B0E-A9F9F6AB4F2C}" srcId="{7E895B2C-A8D2-4CCE-97C8-171C5B2A3EB2}" destId="{1368F72E-673A-449A-BECF-3048FE978640}" srcOrd="3" destOrd="0" parTransId="{670A4653-CCEA-43E5-8A4A-4EBB4E0F0F6C}" sibTransId="{DB3610DF-C9A2-4EE0-BFFE-F9A0C68D632D}"/>
    <dgm:cxn modelId="{6E59213C-48F3-416B-B7E0-75F9C8E3036B}" type="presOf" srcId="{1368F72E-673A-449A-BECF-3048FE978640}" destId="{8106995F-F9E0-4C99-855F-145F5CAE2A0D}" srcOrd="0" destOrd="0" presId="urn:microsoft.com/office/officeart/2018/2/layout/IconLabelList"/>
    <dgm:cxn modelId="{9DEAAC40-6227-458D-91CF-04FF27378ADC}" type="presOf" srcId="{B11BDC87-A850-4696-B1A4-0892EAE4BCED}" destId="{8E55232B-F7F8-4286-90C8-7CA0D00D5B50}" srcOrd="0" destOrd="0" presId="urn:microsoft.com/office/officeart/2018/2/layout/IconLabelList"/>
    <dgm:cxn modelId="{D721345B-C0DC-4E4A-A6F4-01DA38FAD962}" type="presOf" srcId="{0357F5EC-745F-472C-9877-157D15A99CC0}" destId="{B1E758EC-B1D3-44B9-985C-E1A81C8042D2}" srcOrd="0" destOrd="0" presId="urn:microsoft.com/office/officeart/2018/2/layout/IconLabelList"/>
    <dgm:cxn modelId="{E9503F43-32E1-4A73-B586-10AF04E4018E}" srcId="{7E895B2C-A8D2-4CCE-97C8-171C5B2A3EB2}" destId="{CF191AB2-FF08-40F1-97DA-321B95F9DCC0}" srcOrd="1" destOrd="0" parTransId="{05CC9188-19FD-4A3B-BF34-9F9E91E4090C}" sibTransId="{565D73A3-F8A8-4ED4-AFBE-336F451AD497}"/>
    <dgm:cxn modelId="{EDA61964-AF6F-4112-A901-5C9C9EEB7F50}" type="presOf" srcId="{7E895B2C-A8D2-4CCE-97C8-171C5B2A3EB2}" destId="{3591C696-DCEE-4FB9-8629-7828599549D2}" srcOrd="0" destOrd="0" presId="urn:microsoft.com/office/officeart/2018/2/layout/IconLabelList"/>
    <dgm:cxn modelId="{ED33494A-C86E-47C7-984B-77B516EB5F62}" srcId="{7E895B2C-A8D2-4CCE-97C8-171C5B2A3EB2}" destId="{3B636B44-8685-4EDE-B0E4-249CE1D435C1}" srcOrd="0" destOrd="0" parTransId="{2C12485B-72A7-4107-A30B-43D16B373B82}" sibTransId="{CFF62A68-7359-4C45-9BB0-53BBF096D498}"/>
    <dgm:cxn modelId="{99C4619E-5915-48FD-8053-421958022F2A}" type="presOf" srcId="{CF191AB2-FF08-40F1-97DA-321B95F9DCC0}" destId="{980C9602-C767-49F7-987A-567CE309B094}" srcOrd="0" destOrd="0" presId="urn:microsoft.com/office/officeart/2018/2/layout/IconLabelList"/>
    <dgm:cxn modelId="{6E9B12AD-0328-4023-99EA-6F8699ACA673}" srcId="{7E895B2C-A8D2-4CCE-97C8-171C5B2A3EB2}" destId="{0AB21691-5FD7-4F46-8466-45499721822E}" srcOrd="6" destOrd="0" parTransId="{FE9D5D67-11FB-4E63-86A9-DC332E0B8E41}" sibTransId="{FA7CA149-F73E-480A-83D9-454AF2BC6399}"/>
    <dgm:cxn modelId="{B63C98B9-B463-48E3-A94C-486CF5352F70}" type="presOf" srcId="{544052EA-9D93-4FB9-BF18-D2E1963C5E25}" destId="{F9378F62-972A-4627-A3F0-B1F879EBED47}" srcOrd="0" destOrd="0" presId="urn:microsoft.com/office/officeart/2018/2/layout/IconLabelList"/>
    <dgm:cxn modelId="{EC13EFC4-F0A4-4801-8EAC-A158E84D115E}" srcId="{7E895B2C-A8D2-4CCE-97C8-171C5B2A3EB2}" destId="{B11BDC87-A850-4696-B1A4-0892EAE4BCED}" srcOrd="5" destOrd="0" parTransId="{7CC56BD7-53FC-4D51-9BBC-DAF7C002226D}" sibTransId="{5D5A1A14-CFDB-48D8-B5C4-96908E89C749}"/>
    <dgm:cxn modelId="{D90D4DC5-CA53-452A-BF6E-262227B94F70}" srcId="{7E895B2C-A8D2-4CCE-97C8-171C5B2A3EB2}" destId="{544052EA-9D93-4FB9-BF18-D2E1963C5E25}" srcOrd="2" destOrd="0" parTransId="{D6429EC9-243A-4D89-8F35-4C5BD09B5B6D}" sibTransId="{C93E4717-96C1-4804-B3B9-3152FFC1535D}"/>
    <dgm:cxn modelId="{A3B52BD5-2C36-40A7-BD24-939A53A54F55}" srcId="{7E895B2C-A8D2-4CCE-97C8-171C5B2A3EB2}" destId="{0357F5EC-745F-472C-9877-157D15A99CC0}" srcOrd="4" destOrd="0" parTransId="{7CA5A4DD-44B9-4FF1-B245-B30AA12EF9DF}" sibTransId="{B1EF02B0-4C8C-4CD5-9B75-337A87AD1B2C}"/>
    <dgm:cxn modelId="{A7FD69D6-BACE-4213-BF06-21885F63FA4E}" type="presOf" srcId="{3B636B44-8685-4EDE-B0E4-249CE1D435C1}" destId="{E3E607FD-8341-4DBF-98CF-FE406560452E}" srcOrd="0" destOrd="0" presId="urn:microsoft.com/office/officeart/2018/2/layout/IconLabelList"/>
    <dgm:cxn modelId="{F0AB16E5-2ABC-487A-B1B9-B79F612022AB}" type="presParOf" srcId="{3591C696-DCEE-4FB9-8629-7828599549D2}" destId="{7E31D6BB-4969-43C8-8527-D78849B13D73}" srcOrd="0" destOrd="0" presId="urn:microsoft.com/office/officeart/2018/2/layout/IconLabelList"/>
    <dgm:cxn modelId="{8B617368-F6C7-4124-906C-E63165058BF0}" type="presParOf" srcId="{7E31D6BB-4969-43C8-8527-D78849B13D73}" destId="{4334DFFF-6F71-4424-AA79-E98616B63F88}" srcOrd="0" destOrd="0" presId="urn:microsoft.com/office/officeart/2018/2/layout/IconLabelList"/>
    <dgm:cxn modelId="{EC49893C-17E0-46EC-9028-F8DEB06504A4}" type="presParOf" srcId="{7E31D6BB-4969-43C8-8527-D78849B13D73}" destId="{E9FC7EE7-2DD8-4AA6-A68B-28A80ABEAEBB}" srcOrd="1" destOrd="0" presId="urn:microsoft.com/office/officeart/2018/2/layout/IconLabelList"/>
    <dgm:cxn modelId="{287BB9BA-2795-4610-B7BD-BD71CCF86A3B}" type="presParOf" srcId="{7E31D6BB-4969-43C8-8527-D78849B13D73}" destId="{E3E607FD-8341-4DBF-98CF-FE406560452E}" srcOrd="2" destOrd="0" presId="urn:microsoft.com/office/officeart/2018/2/layout/IconLabelList"/>
    <dgm:cxn modelId="{518520CE-AF77-427A-B5A8-EBD3DF9E5BDA}" type="presParOf" srcId="{3591C696-DCEE-4FB9-8629-7828599549D2}" destId="{5937BB78-CC15-4402-AC74-B1F4AD7F4F3C}" srcOrd="1" destOrd="0" presId="urn:microsoft.com/office/officeart/2018/2/layout/IconLabelList"/>
    <dgm:cxn modelId="{941D8725-1A7D-4A60-8E1D-01CA290F6D00}" type="presParOf" srcId="{3591C696-DCEE-4FB9-8629-7828599549D2}" destId="{46FEFBD4-8740-4154-8FDE-2E2D7CA87A98}" srcOrd="2" destOrd="0" presId="urn:microsoft.com/office/officeart/2018/2/layout/IconLabelList"/>
    <dgm:cxn modelId="{8CAFAF47-1FF2-4303-AF64-6EFDAEA19FB3}" type="presParOf" srcId="{46FEFBD4-8740-4154-8FDE-2E2D7CA87A98}" destId="{CC8E4DB7-ADA5-4B47-BD4D-4689CD55B214}" srcOrd="0" destOrd="0" presId="urn:microsoft.com/office/officeart/2018/2/layout/IconLabelList"/>
    <dgm:cxn modelId="{C2428F32-6B69-486F-96EB-6231EAC347FB}" type="presParOf" srcId="{46FEFBD4-8740-4154-8FDE-2E2D7CA87A98}" destId="{02EED118-E573-4D3A-9734-8BB47E67DB41}" srcOrd="1" destOrd="0" presId="urn:microsoft.com/office/officeart/2018/2/layout/IconLabelList"/>
    <dgm:cxn modelId="{2A9A86A0-5508-401A-911B-E8D9B87E350A}" type="presParOf" srcId="{46FEFBD4-8740-4154-8FDE-2E2D7CA87A98}" destId="{980C9602-C767-49F7-987A-567CE309B094}" srcOrd="2" destOrd="0" presId="urn:microsoft.com/office/officeart/2018/2/layout/IconLabelList"/>
    <dgm:cxn modelId="{614297E3-DFCB-4E54-84BE-51265E2D3ADD}" type="presParOf" srcId="{3591C696-DCEE-4FB9-8629-7828599549D2}" destId="{C3F75AAF-E1AF-43FC-94BB-E51C24B13338}" srcOrd="3" destOrd="0" presId="urn:microsoft.com/office/officeart/2018/2/layout/IconLabelList"/>
    <dgm:cxn modelId="{13760DB2-9A4E-4A93-BAA9-2DF968FC08C3}" type="presParOf" srcId="{3591C696-DCEE-4FB9-8629-7828599549D2}" destId="{4E922E63-33A4-4563-A2C9-7D0A311391B3}" srcOrd="4" destOrd="0" presId="urn:microsoft.com/office/officeart/2018/2/layout/IconLabelList"/>
    <dgm:cxn modelId="{FF23DDFE-946F-43DF-B9CD-8F84EE7A07D7}" type="presParOf" srcId="{4E922E63-33A4-4563-A2C9-7D0A311391B3}" destId="{891AA7C5-BE9B-4FB3-9A7A-5E9A354B3B9A}" srcOrd="0" destOrd="0" presId="urn:microsoft.com/office/officeart/2018/2/layout/IconLabelList"/>
    <dgm:cxn modelId="{6F77B79E-132F-4EEF-B229-37431FE4A6A0}" type="presParOf" srcId="{4E922E63-33A4-4563-A2C9-7D0A311391B3}" destId="{DA681B7A-7943-4112-93BB-8DDF5A6AA79D}" srcOrd="1" destOrd="0" presId="urn:microsoft.com/office/officeart/2018/2/layout/IconLabelList"/>
    <dgm:cxn modelId="{8971B196-AF0C-456A-9C1B-B2B7450A85AB}" type="presParOf" srcId="{4E922E63-33A4-4563-A2C9-7D0A311391B3}" destId="{F9378F62-972A-4627-A3F0-B1F879EBED47}" srcOrd="2" destOrd="0" presId="urn:microsoft.com/office/officeart/2018/2/layout/IconLabelList"/>
    <dgm:cxn modelId="{46EB7123-BB5A-47E8-90F4-BFB0DC4DE2B0}" type="presParOf" srcId="{3591C696-DCEE-4FB9-8629-7828599549D2}" destId="{3D18AF1B-799E-4B3E-A6C0-ED241B14983F}" srcOrd="5" destOrd="0" presId="urn:microsoft.com/office/officeart/2018/2/layout/IconLabelList"/>
    <dgm:cxn modelId="{19F51ECC-1BEA-452D-848C-94745DEE0604}" type="presParOf" srcId="{3591C696-DCEE-4FB9-8629-7828599549D2}" destId="{6B0A7289-972C-4AAC-B935-7AE8CECB691D}" srcOrd="6" destOrd="0" presId="urn:microsoft.com/office/officeart/2018/2/layout/IconLabelList"/>
    <dgm:cxn modelId="{0CDBFB49-F2C5-40FB-AAEF-03A00F9910AE}" type="presParOf" srcId="{6B0A7289-972C-4AAC-B935-7AE8CECB691D}" destId="{29410EC4-9541-4983-913E-AD065F252C7A}" srcOrd="0" destOrd="0" presId="urn:microsoft.com/office/officeart/2018/2/layout/IconLabelList"/>
    <dgm:cxn modelId="{2746AC5A-C77C-49F9-9990-86B711B3EB35}" type="presParOf" srcId="{6B0A7289-972C-4AAC-B935-7AE8CECB691D}" destId="{6F31DB24-C85C-43EE-8F8E-13B72CF6F031}" srcOrd="1" destOrd="0" presId="urn:microsoft.com/office/officeart/2018/2/layout/IconLabelList"/>
    <dgm:cxn modelId="{855888FD-7D36-43DB-918E-5E2238883924}" type="presParOf" srcId="{6B0A7289-972C-4AAC-B935-7AE8CECB691D}" destId="{8106995F-F9E0-4C99-855F-145F5CAE2A0D}" srcOrd="2" destOrd="0" presId="urn:microsoft.com/office/officeart/2018/2/layout/IconLabelList"/>
    <dgm:cxn modelId="{BA869B23-15F3-4884-9EE5-AD477699498B}" type="presParOf" srcId="{3591C696-DCEE-4FB9-8629-7828599549D2}" destId="{12E24849-6FB4-4C8A-8DE5-DC7A1B385530}" srcOrd="7" destOrd="0" presId="urn:microsoft.com/office/officeart/2018/2/layout/IconLabelList"/>
    <dgm:cxn modelId="{38912EB0-59C2-4A74-9051-9F65E3C1E385}" type="presParOf" srcId="{3591C696-DCEE-4FB9-8629-7828599549D2}" destId="{5590A626-8834-4358-96B1-10A608506757}" srcOrd="8" destOrd="0" presId="urn:microsoft.com/office/officeart/2018/2/layout/IconLabelList"/>
    <dgm:cxn modelId="{82B85DF2-9631-4B36-98E3-026FA9F54BA9}" type="presParOf" srcId="{5590A626-8834-4358-96B1-10A608506757}" destId="{90EEE526-760E-4698-93A7-AA1C291BF6AC}" srcOrd="0" destOrd="0" presId="urn:microsoft.com/office/officeart/2018/2/layout/IconLabelList"/>
    <dgm:cxn modelId="{28F48780-B500-4D10-B54B-242CA5A00F87}" type="presParOf" srcId="{5590A626-8834-4358-96B1-10A608506757}" destId="{0219D9E3-D7F0-4997-B7F0-FC9BAFA45C29}" srcOrd="1" destOrd="0" presId="urn:microsoft.com/office/officeart/2018/2/layout/IconLabelList"/>
    <dgm:cxn modelId="{ACBCB075-FA19-4B2A-A55F-0B822480DE12}" type="presParOf" srcId="{5590A626-8834-4358-96B1-10A608506757}" destId="{B1E758EC-B1D3-44B9-985C-E1A81C8042D2}" srcOrd="2" destOrd="0" presId="urn:microsoft.com/office/officeart/2018/2/layout/IconLabelList"/>
    <dgm:cxn modelId="{9E085993-1B1D-4B09-8BBF-1C81661E3802}" type="presParOf" srcId="{3591C696-DCEE-4FB9-8629-7828599549D2}" destId="{8ACB2B04-A1FC-4CB4-B4C6-3FFE702E758B}" srcOrd="9" destOrd="0" presId="urn:microsoft.com/office/officeart/2018/2/layout/IconLabelList"/>
    <dgm:cxn modelId="{820B718F-99A2-48C8-BC58-27820917A214}" type="presParOf" srcId="{3591C696-DCEE-4FB9-8629-7828599549D2}" destId="{6CCBB74D-2409-4150-BE2E-D5EAC7C5CFC2}" srcOrd="10" destOrd="0" presId="urn:microsoft.com/office/officeart/2018/2/layout/IconLabelList"/>
    <dgm:cxn modelId="{94DE2764-5FCE-464D-926B-9E25E0EF7B11}" type="presParOf" srcId="{6CCBB74D-2409-4150-BE2E-D5EAC7C5CFC2}" destId="{4E077DC4-C14A-426F-BF28-9EBA090C6920}" srcOrd="0" destOrd="0" presId="urn:microsoft.com/office/officeart/2018/2/layout/IconLabelList"/>
    <dgm:cxn modelId="{F9771283-F5D1-4EE1-90CD-DE43743C0A96}" type="presParOf" srcId="{6CCBB74D-2409-4150-BE2E-D5EAC7C5CFC2}" destId="{8985680E-A25F-49AB-95C2-34B65D465BE9}" srcOrd="1" destOrd="0" presId="urn:microsoft.com/office/officeart/2018/2/layout/IconLabelList"/>
    <dgm:cxn modelId="{007F9F10-8B8C-4478-A5A5-8309B92D006A}" type="presParOf" srcId="{6CCBB74D-2409-4150-BE2E-D5EAC7C5CFC2}" destId="{8E55232B-F7F8-4286-90C8-7CA0D00D5B50}" srcOrd="2" destOrd="0" presId="urn:microsoft.com/office/officeart/2018/2/layout/IconLabelList"/>
    <dgm:cxn modelId="{8F83288C-E898-4D32-83E8-991733525DBD}" type="presParOf" srcId="{3591C696-DCEE-4FB9-8629-7828599549D2}" destId="{9402E328-4C75-43CB-AFB8-433E74A29251}" srcOrd="11" destOrd="0" presId="urn:microsoft.com/office/officeart/2018/2/layout/IconLabelList"/>
    <dgm:cxn modelId="{071603B5-6643-4B2A-80F0-AC45707E8EB3}" type="presParOf" srcId="{3591C696-DCEE-4FB9-8629-7828599549D2}" destId="{E16B920D-1554-4CAC-A726-92AB86E394B9}" srcOrd="12" destOrd="0" presId="urn:microsoft.com/office/officeart/2018/2/layout/IconLabelList"/>
    <dgm:cxn modelId="{6C74F566-C6CB-44A8-8C0E-D1644186AE3E}" type="presParOf" srcId="{E16B920D-1554-4CAC-A726-92AB86E394B9}" destId="{C36FAA7B-57FF-4B86-9026-99B75F190B8F}" srcOrd="0" destOrd="0" presId="urn:microsoft.com/office/officeart/2018/2/layout/IconLabelList"/>
    <dgm:cxn modelId="{5BC82EE8-2326-4770-AF5B-53E5085A2792}" type="presParOf" srcId="{E16B920D-1554-4CAC-A726-92AB86E394B9}" destId="{06E63C14-F0AF-44DA-AC6A-CC79EDEFD699}" srcOrd="1" destOrd="0" presId="urn:microsoft.com/office/officeart/2018/2/layout/IconLabelList"/>
    <dgm:cxn modelId="{0FE132D4-A025-4335-A103-05F7076C21C1}" type="presParOf" srcId="{E16B920D-1554-4CAC-A726-92AB86E394B9}" destId="{9F856E11-5020-4FE8-9883-1001EAF4F44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1B3424-F3FA-4F29-9CFB-127D894B53B7}" type="doc">
      <dgm:prSet loTypeId="urn:microsoft.com/office/officeart/2016/7/layout/LinearBlockProcessNumbered" loCatId="process" qsTypeId="urn:microsoft.com/office/officeart/2005/8/quickstyle/simple1" qsCatId="simple" csTypeId="urn:microsoft.com/office/officeart/2005/8/colors/colorful1" csCatId="colorful"/>
      <dgm:spPr/>
      <dgm:t>
        <a:bodyPr/>
        <a:lstStyle/>
        <a:p>
          <a:endParaRPr lang="en-US"/>
        </a:p>
      </dgm:t>
    </dgm:pt>
    <dgm:pt modelId="{DE1F0F56-080D-4C02-9994-17B54EFC406A}">
      <dgm:prSet/>
      <dgm:spPr/>
      <dgm:t>
        <a:bodyPr/>
        <a:lstStyle/>
        <a:p>
          <a:r>
            <a:rPr lang="en-US"/>
            <a:t>“Event” applies to any organized activity that is not a regularly scheduled or officer’s meeting</a:t>
          </a:r>
        </a:p>
      </dgm:t>
    </dgm:pt>
    <dgm:pt modelId="{65A9A718-733E-4010-AA56-8846A5E9DE36}" type="parTrans" cxnId="{5DFBA3E7-5D23-44CC-9054-6694DB835684}">
      <dgm:prSet/>
      <dgm:spPr/>
      <dgm:t>
        <a:bodyPr/>
        <a:lstStyle/>
        <a:p>
          <a:endParaRPr lang="en-US"/>
        </a:p>
      </dgm:t>
    </dgm:pt>
    <dgm:pt modelId="{8AAF1C2A-2FA7-499E-9BE6-619F3510F823}" type="sibTrans" cxnId="{5DFBA3E7-5D23-44CC-9054-6694DB835684}">
      <dgm:prSet phldrT="01" phldr="0"/>
      <dgm:spPr/>
      <dgm:t>
        <a:bodyPr/>
        <a:lstStyle/>
        <a:p>
          <a:r>
            <a:rPr lang="en-US"/>
            <a:t>01</a:t>
          </a:r>
        </a:p>
      </dgm:t>
    </dgm:pt>
    <dgm:pt modelId="{C0786168-49B1-4AF3-B115-804E8F1C6734}">
      <dgm:prSet/>
      <dgm:spPr/>
      <dgm:t>
        <a:bodyPr/>
        <a:lstStyle/>
        <a:p>
          <a:r>
            <a:rPr lang="en-US"/>
            <a:t>Events should be in line with organization mission and goals</a:t>
          </a:r>
        </a:p>
      </dgm:t>
    </dgm:pt>
    <dgm:pt modelId="{17294020-8F3D-424E-AD39-474A62E8360B}" type="parTrans" cxnId="{BBF2E2A1-6109-4CC1-A932-454E0744EF46}">
      <dgm:prSet/>
      <dgm:spPr/>
      <dgm:t>
        <a:bodyPr/>
        <a:lstStyle/>
        <a:p>
          <a:endParaRPr lang="en-US"/>
        </a:p>
      </dgm:t>
    </dgm:pt>
    <dgm:pt modelId="{231BEA64-F7D9-474B-B507-33F3CEEA197E}" type="sibTrans" cxnId="{BBF2E2A1-6109-4CC1-A932-454E0744EF46}">
      <dgm:prSet phldrT="02" phldr="0"/>
      <dgm:spPr/>
      <dgm:t>
        <a:bodyPr/>
        <a:lstStyle/>
        <a:p>
          <a:r>
            <a:rPr lang="en-US"/>
            <a:t>02</a:t>
          </a:r>
        </a:p>
      </dgm:t>
    </dgm:pt>
    <dgm:pt modelId="{75F8C441-A77C-4608-8DA0-8C71D25F3CBD}">
      <dgm:prSet/>
      <dgm:spPr/>
      <dgm:t>
        <a:bodyPr/>
        <a:lstStyle/>
        <a:p>
          <a:r>
            <a:rPr lang="en-US"/>
            <a:t>Members/Officers bear primary responsibility for event planning, approval, and publicity</a:t>
          </a:r>
        </a:p>
      </dgm:t>
    </dgm:pt>
    <dgm:pt modelId="{AD6A2458-0FB9-4D3A-9FF5-9219A310E8A3}" type="parTrans" cxnId="{14019577-F30A-472C-B830-B81985BC9437}">
      <dgm:prSet/>
      <dgm:spPr/>
      <dgm:t>
        <a:bodyPr/>
        <a:lstStyle/>
        <a:p>
          <a:endParaRPr lang="en-US"/>
        </a:p>
      </dgm:t>
    </dgm:pt>
    <dgm:pt modelId="{34B1A2F0-A6F1-416F-8793-FF6E207F80E7}" type="sibTrans" cxnId="{14019577-F30A-472C-B830-B81985BC9437}">
      <dgm:prSet phldrT="03" phldr="0"/>
      <dgm:spPr/>
      <dgm:t>
        <a:bodyPr/>
        <a:lstStyle/>
        <a:p>
          <a:r>
            <a:rPr lang="en-US"/>
            <a:t>03</a:t>
          </a:r>
        </a:p>
      </dgm:t>
    </dgm:pt>
    <dgm:pt modelId="{D86C332E-3087-4BB4-97DE-E591ACD964EC}" type="pres">
      <dgm:prSet presAssocID="{531B3424-F3FA-4F29-9CFB-127D894B53B7}" presName="Name0" presStyleCnt="0">
        <dgm:presLayoutVars>
          <dgm:animLvl val="lvl"/>
          <dgm:resizeHandles val="exact"/>
        </dgm:presLayoutVars>
      </dgm:prSet>
      <dgm:spPr/>
    </dgm:pt>
    <dgm:pt modelId="{278A8379-BF96-4E8E-9752-0A796B00286D}" type="pres">
      <dgm:prSet presAssocID="{DE1F0F56-080D-4C02-9994-17B54EFC406A}" presName="compositeNode" presStyleCnt="0">
        <dgm:presLayoutVars>
          <dgm:bulletEnabled val="1"/>
        </dgm:presLayoutVars>
      </dgm:prSet>
      <dgm:spPr/>
    </dgm:pt>
    <dgm:pt modelId="{6F013B5D-8947-482D-B424-C0A4F8629758}" type="pres">
      <dgm:prSet presAssocID="{DE1F0F56-080D-4C02-9994-17B54EFC406A}" presName="bgRect" presStyleLbl="alignNode1" presStyleIdx="0" presStyleCnt="3"/>
      <dgm:spPr/>
    </dgm:pt>
    <dgm:pt modelId="{89C491E0-E47F-4E86-8822-58325C77BE90}" type="pres">
      <dgm:prSet presAssocID="{8AAF1C2A-2FA7-499E-9BE6-619F3510F823}" presName="sibTransNodeRect" presStyleLbl="alignNode1" presStyleIdx="0" presStyleCnt="3">
        <dgm:presLayoutVars>
          <dgm:chMax val="0"/>
          <dgm:bulletEnabled val="1"/>
        </dgm:presLayoutVars>
      </dgm:prSet>
      <dgm:spPr/>
    </dgm:pt>
    <dgm:pt modelId="{C10E16D9-66C4-4AEF-B64C-1E98F93FEC99}" type="pres">
      <dgm:prSet presAssocID="{DE1F0F56-080D-4C02-9994-17B54EFC406A}" presName="nodeRect" presStyleLbl="alignNode1" presStyleIdx="0" presStyleCnt="3">
        <dgm:presLayoutVars>
          <dgm:bulletEnabled val="1"/>
        </dgm:presLayoutVars>
      </dgm:prSet>
      <dgm:spPr/>
    </dgm:pt>
    <dgm:pt modelId="{43CADD42-9B88-4D9D-856A-18F2D0653FF8}" type="pres">
      <dgm:prSet presAssocID="{8AAF1C2A-2FA7-499E-9BE6-619F3510F823}" presName="sibTrans" presStyleCnt="0"/>
      <dgm:spPr/>
    </dgm:pt>
    <dgm:pt modelId="{BA6F90C7-970D-424A-90A3-EBD503D1E3C1}" type="pres">
      <dgm:prSet presAssocID="{C0786168-49B1-4AF3-B115-804E8F1C6734}" presName="compositeNode" presStyleCnt="0">
        <dgm:presLayoutVars>
          <dgm:bulletEnabled val="1"/>
        </dgm:presLayoutVars>
      </dgm:prSet>
      <dgm:spPr/>
    </dgm:pt>
    <dgm:pt modelId="{3FBDA9E8-8215-4B2A-A51D-D6E7138A70C8}" type="pres">
      <dgm:prSet presAssocID="{C0786168-49B1-4AF3-B115-804E8F1C6734}" presName="bgRect" presStyleLbl="alignNode1" presStyleIdx="1" presStyleCnt="3"/>
      <dgm:spPr/>
    </dgm:pt>
    <dgm:pt modelId="{3654AAE4-C3F7-4627-893D-478308D98C03}" type="pres">
      <dgm:prSet presAssocID="{231BEA64-F7D9-474B-B507-33F3CEEA197E}" presName="sibTransNodeRect" presStyleLbl="alignNode1" presStyleIdx="1" presStyleCnt="3">
        <dgm:presLayoutVars>
          <dgm:chMax val="0"/>
          <dgm:bulletEnabled val="1"/>
        </dgm:presLayoutVars>
      </dgm:prSet>
      <dgm:spPr/>
    </dgm:pt>
    <dgm:pt modelId="{F12273C1-08F9-40D1-9E45-78C4AA2440BD}" type="pres">
      <dgm:prSet presAssocID="{C0786168-49B1-4AF3-B115-804E8F1C6734}" presName="nodeRect" presStyleLbl="alignNode1" presStyleIdx="1" presStyleCnt="3">
        <dgm:presLayoutVars>
          <dgm:bulletEnabled val="1"/>
        </dgm:presLayoutVars>
      </dgm:prSet>
      <dgm:spPr/>
    </dgm:pt>
    <dgm:pt modelId="{8E23392A-2D1D-4890-96C9-829E151B90AC}" type="pres">
      <dgm:prSet presAssocID="{231BEA64-F7D9-474B-B507-33F3CEEA197E}" presName="sibTrans" presStyleCnt="0"/>
      <dgm:spPr/>
    </dgm:pt>
    <dgm:pt modelId="{E560E711-C0BA-4605-8C6D-CD3462044FBA}" type="pres">
      <dgm:prSet presAssocID="{75F8C441-A77C-4608-8DA0-8C71D25F3CBD}" presName="compositeNode" presStyleCnt="0">
        <dgm:presLayoutVars>
          <dgm:bulletEnabled val="1"/>
        </dgm:presLayoutVars>
      </dgm:prSet>
      <dgm:spPr/>
    </dgm:pt>
    <dgm:pt modelId="{C2BC075E-770E-4D85-94E7-5DA6B82C5594}" type="pres">
      <dgm:prSet presAssocID="{75F8C441-A77C-4608-8DA0-8C71D25F3CBD}" presName="bgRect" presStyleLbl="alignNode1" presStyleIdx="2" presStyleCnt="3"/>
      <dgm:spPr/>
    </dgm:pt>
    <dgm:pt modelId="{34522B54-E127-4FD4-A82E-471B1B4A8075}" type="pres">
      <dgm:prSet presAssocID="{34B1A2F0-A6F1-416F-8793-FF6E207F80E7}" presName="sibTransNodeRect" presStyleLbl="alignNode1" presStyleIdx="2" presStyleCnt="3">
        <dgm:presLayoutVars>
          <dgm:chMax val="0"/>
          <dgm:bulletEnabled val="1"/>
        </dgm:presLayoutVars>
      </dgm:prSet>
      <dgm:spPr/>
    </dgm:pt>
    <dgm:pt modelId="{EB1C6F69-35A8-442E-ACC1-A825D46A5DF7}" type="pres">
      <dgm:prSet presAssocID="{75F8C441-A77C-4608-8DA0-8C71D25F3CBD}" presName="nodeRect" presStyleLbl="alignNode1" presStyleIdx="2" presStyleCnt="3">
        <dgm:presLayoutVars>
          <dgm:bulletEnabled val="1"/>
        </dgm:presLayoutVars>
      </dgm:prSet>
      <dgm:spPr/>
    </dgm:pt>
  </dgm:ptLst>
  <dgm:cxnLst>
    <dgm:cxn modelId="{F40AC405-07D9-4BD1-82E7-2E8FE645AED1}" type="presOf" srcId="{DE1F0F56-080D-4C02-9994-17B54EFC406A}" destId="{C10E16D9-66C4-4AEF-B64C-1E98F93FEC99}" srcOrd="1" destOrd="0" presId="urn:microsoft.com/office/officeart/2016/7/layout/LinearBlockProcessNumbered"/>
    <dgm:cxn modelId="{737D0A11-C206-4FF7-8234-5309FC40F111}" type="presOf" srcId="{8AAF1C2A-2FA7-499E-9BE6-619F3510F823}" destId="{89C491E0-E47F-4E86-8822-58325C77BE90}" srcOrd="0" destOrd="0" presId="urn:microsoft.com/office/officeart/2016/7/layout/LinearBlockProcessNumbered"/>
    <dgm:cxn modelId="{7E96211C-5AEF-4FED-94AE-FD0C0002DA3D}" type="presOf" srcId="{34B1A2F0-A6F1-416F-8793-FF6E207F80E7}" destId="{34522B54-E127-4FD4-A82E-471B1B4A8075}" srcOrd="0" destOrd="0" presId="urn:microsoft.com/office/officeart/2016/7/layout/LinearBlockProcessNumbered"/>
    <dgm:cxn modelId="{A77E8B42-B95B-452E-838B-FD5582DBF079}" type="presOf" srcId="{531B3424-F3FA-4F29-9CFB-127D894B53B7}" destId="{D86C332E-3087-4BB4-97DE-E591ACD964EC}" srcOrd="0" destOrd="0" presId="urn:microsoft.com/office/officeart/2016/7/layout/LinearBlockProcessNumbered"/>
    <dgm:cxn modelId="{8FA48A6E-FDF0-4B5A-9349-04F65F4E4BF9}" type="presOf" srcId="{DE1F0F56-080D-4C02-9994-17B54EFC406A}" destId="{6F013B5D-8947-482D-B424-C0A4F8629758}" srcOrd="0" destOrd="0" presId="urn:microsoft.com/office/officeart/2016/7/layout/LinearBlockProcessNumbered"/>
    <dgm:cxn modelId="{C7D11671-59CA-4367-B533-C80350ECA3DD}" type="presOf" srcId="{75F8C441-A77C-4608-8DA0-8C71D25F3CBD}" destId="{C2BC075E-770E-4D85-94E7-5DA6B82C5594}" srcOrd="0" destOrd="0" presId="urn:microsoft.com/office/officeart/2016/7/layout/LinearBlockProcessNumbered"/>
    <dgm:cxn modelId="{14019577-F30A-472C-B830-B81985BC9437}" srcId="{531B3424-F3FA-4F29-9CFB-127D894B53B7}" destId="{75F8C441-A77C-4608-8DA0-8C71D25F3CBD}" srcOrd="2" destOrd="0" parTransId="{AD6A2458-0FB9-4D3A-9FF5-9219A310E8A3}" sibTransId="{34B1A2F0-A6F1-416F-8793-FF6E207F80E7}"/>
    <dgm:cxn modelId="{1B779857-838B-42C9-9E51-0B978C4C1FB1}" type="presOf" srcId="{231BEA64-F7D9-474B-B507-33F3CEEA197E}" destId="{3654AAE4-C3F7-4627-893D-478308D98C03}" srcOrd="0" destOrd="0" presId="urn:microsoft.com/office/officeart/2016/7/layout/LinearBlockProcessNumbered"/>
    <dgm:cxn modelId="{4F7B9F7C-96EC-46F0-B89B-ABB894F1EF0E}" type="presOf" srcId="{75F8C441-A77C-4608-8DA0-8C71D25F3CBD}" destId="{EB1C6F69-35A8-442E-ACC1-A825D46A5DF7}" srcOrd="1" destOrd="0" presId="urn:microsoft.com/office/officeart/2016/7/layout/LinearBlockProcessNumbered"/>
    <dgm:cxn modelId="{BBF2E2A1-6109-4CC1-A932-454E0744EF46}" srcId="{531B3424-F3FA-4F29-9CFB-127D894B53B7}" destId="{C0786168-49B1-4AF3-B115-804E8F1C6734}" srcOrd="1" destOrd="0" parTransId="{17294020-8F3D-424E-AD39-474A62E8360B}" sibTransId="{231BEA64-F7D9-474B-B507-33F3CEEA197E}"/>
    <dgm:cxn modelId="{83D88BB2-565D-4F7B-ABE2-55B114F1EA92}" type="presOf" srcId="{C0786168-49B1-4AF3-B115-804E8F1C6734}" destId="{F12273C1-08F9-40D1-9E45-78C4AA2440BD}" srcOrd="1" destOrd="0" presId="urn:microsoft.com/office/officeart/2016/7/layout/LinearBlockProcessNumbered"/>
    <dgm:cxn modelId="{46F441E1-ADEC-479B-A3CE-3D22ED9C890C}" type="presOf" srcId="{C0786168-49B1-4AF3-B115-804E8F1C6734}" destId="{3FBDA9E8-8215-4B2A-A51D-D6E7138A70C8}" srcOrd="0" destOrd="0" presId="urn:microsoft.com/office/officeart/2016/7/layout/LinearBlockProcessNumbered"/>
    <dgm:cxn modelId="{5DFBA3E7-5D23-44CC-9054-6694DB835684}" srcId="{531B3424-F3FA-4F29-9CFB-127D894B53B7}" destId="{DE1F0F56-080D-4C02-9994-17B54EFC406A}" srcOrd="0" destOrd="0" parTransId="{65A9A718-733E-4010-AA56-8846A5E9DE36}" sibTransId="{8AAF1C2A-2FA7-499E-9BE6-619F3510F823}"/>
    <dgm:cxn modelId="{E719A497-A94E-405B-B7D3-DD8919F87808}" type="presParOf" srcId="{D86C332E-3087-4BB4-97DE-E591ACD964EC}" destId="{278A8379-BF96-4E8E-9752-0A796B00286D}" srcOrd="0" destOrd="0" presId="urn:microsoft.com/office/officeart/2016/7/layout/LinearBlockProcessNumbered"/>
    <dgm:cxn modelId="{4E7F8890-319A-4CEE-A8B6-72BA40A15858}" type="presParOf" srcId="{278A8379-BF96-4E8E-9752-0A796B00286D}" destId="{6F013B5D-8947-482D-B424-C0A4F8629758}" srcOrd="0" destOrd="0" presId="urn:microsoft.com/office/officeart/2016/7/layout/LinearBlockProcessNumbered"/>
    <dgm:cxn modelId="{B5BA2687-8E96-4661-ADF5-46A89C50BEE2}" type="presParOf" srcId="{278A8379-BF96-4E8E-9752-0A796B00286D}" destId="{89C491E0-E47F-4E86-8822-58325C77BE90}" srcOrd="1" destOrd="0" presId="urn:microsoft.com/office/officeart/2016/7/layout/LinearBlockProcessNumbered"/>
    <dgm:cxn modelId="{5A1A9426-7ADD-4FE6-9BB5-BD4A2577716F}" type="presParOf" srcId="{278A8379-BF96-4E8E-9752-0A796B00286D}" destId="{C10E16D9-66C4-4AEF-B64C-1E98F93FEC99}" srcOrd="2" destOrd="0" presId="urn:microsoft.com/office/officeart/2016/7/layout/LinearBlockProcessNumbered"/>
    <dgm:cxn modelId="{4F189756-170F-41D9-8107-7EA3D1482192}" type="presParOf" srcId="{D86C332E-3087-4BB4-97DE-E591ACD964EC}" destId="{43CADD42-9B88-4D9D-856A-18F2D0653FF8}" srcOrd="1" destOrd="0" presId="urn:microsoft.com/office/officeart/2016/7/layout/LinearBlockProcessNumbered"/>
    <dgm:cxn modelId="{A2460F6C-9026-4454-827F-6AD867BE6726}" type="presParOf" srcId="{D86C332E-3087-4BB4-97DE-E591ACD964EC}" destId="{BA6F90C7-970D-424A-90A3-EBD503D1E3C1}" srcOrd="2" destOrd="0" presId="urn:microsoft.com/office/officeart/2016/7/layout/LinearBlockProcessNumbered"/>
    <dgm:cxn modelId="{91DC73D1-9273-4D58-ADC6-B2A1A58C7319}" type="presParOf" srcId="{BA6F90C7-970D-424A-90A3-EBD503D1E3C1}" destId="{3FBDA9E8-8215-4B2A-A51D-D6E7138A70C8}" srcOrd="0" destOrd="0" presId="urn:microsoft.com/office/officeart/2016/7/layout/LinearBlockProcessNumbered"/>
    <dgm:cxn modelId="{75A2F344-3ED8-4557-8AFC-FB47A849C1FB}" type="presParOf" srcId="{BA6F90C7-970D-424A-90A3-EBD503D1E3C1}" destId="{3654AAE4-C3F7-4627-893D-478308D98C03}" srcOrd="1" destOrd="0" presId="urn:microsoft.com/office/officeart/2016/7/layout/LinearBlockProcessNumbered"/>
    <dgm:cxn modelId="{9787261F-C70B-4871-B063-5B0E3933C557}" type="presParOf" srcId="{BA6F90C7-970D-424A-90A3-EBD503D1E3C1}" destId="{F12273C1-08F9-40D1-9E45-78C4AA2440BD}" srcOrd="2" destOrd="0" presId="urn:microsoft.com/office/officeart/2016/7/layout/LinearBlockProcessNumbered"/>
    <dgm:cxn modelId="{EC5D7E08-B2C9-4F2C-A49B-0CF3A31F7CF7}" type="presParOf" srcId="{D86C332E-3087-4BB4-97DE-E591ACD964EC}" destId="{8E23392A-2D1D-4890-96C9-829E151B90AC}" srcOrd="3" destOrd="0" presId="urn:microsoft.com/office/officeart/2016/7/layout/LinearBlockProcessNumbered"/>
    <dgm:cxn modelId="{F5C3518A-4FF2-47E9-95E5-732BF324E551}" type="presParOf" srcId="{D86C332E-3087-4BB4-97DE-E591ACD964EC}" destId="{E560E711-C0BA-4605-8C6D-CD3462044FBA}" srcOrd="4" destOrd="0" presId="urn:microsoft.com/office/officeart/2016/7/layout/LinearBlockProcessNumbered"/>
    <dgm:cxn modelId="{E1F90E83-15AA-4BC3-9C19-1D3CED1B0E13}" type="presParOf" srcId="{E560E711-C0BA-4605-8C6D-CD3462044FBA}" destId="{C2BC075E-770E-4D85-94E7-5DA6B82C5594}" srcOrd="0" destOrd="0" presId="urn:microsoft.com/office/officeart/2016/7/layout/LinearBlockProcessNumbered"/>
    <dgm:cxn modelId="{B3559B41-7153-4EFD-8948-1CAB79BC0CBF}" type="presParOf" srcId="{E560E711-C0BA-4605-8C6D-CD3462044FBA}" destId="{34522B54-E127-4FD4-A82E-471B1B4A8075}" srcOrd="1" destOrd="0" presId="urn:microsoft.com/office/officeart/2016/7/layout/LinearBlockProcessNumbered"/>
    <dgm:cxn modelId="{A3C83321-2A78-453F-8B64-92BFA216F7B2}" type="presParOf" srcId="{E560E711-C0BA-4605-8C6D-CD3462044FBA}" destId="{EB1C6F69-35A8-442E-ACC1-A825D46A5DF7}"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F9DBFE-FE07-4283-B9F6-341842E77D8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212250-96C7-44C6-A24D-259DB27F4F01}">
      <dgm:prSet/>
      <dgm:spPr/>
      <dgm:t>
        <a:bodyPr/>
        <a:lstStyle/>
        <a:p>
          <a:pPr>
            <a:lnSpc>
              <a:spcPct val="100000"/>
            </a:lnSpc>
            <a:defRPr b="1"/>
          </a:pPr>
          <a:r>
            <a:rPr lang="en-US"/>
            <a:t>What is the fundraising goal?</a:t>
          </a:r>
        </a:p>
      </dgm:t>
    </dgm:pt>
    <dgm:pt modelId="{C2CD27E2-CED2-4D37-97A6-91B8599747BD}" type="parTrans" cxnId="{E2BD132C-8653-4322-9EB4-948BF14C0596}">
      <dgm:prSet/>
      <dgm:spPr/>
      <dgm:t>
        <a:bodyPr/>
        <a:lstStyle/>
        <a:p>
          <a:endParaRPr lang="en-US"/>
        </a:p>
      </dgm:t>
    </dgm:pt>
    <dgm:pt modelId="{0EAA1924-CF32-409D-B1CD-1987897CB6C6}" type="sibTrans" cxnId="{E2BD132C-8653-4322-9EB4-948BF14C0596}">
      <dgm:prSet/>
      <dgm:spPr/>
      <dgm:t>
        <a:bodyPr/>
        <a:lstStyle/>
        <a:p>
          <a:endParaRPr lang="en-US"/>
        </a:p>
      </dgm:t>
    </dgm:pt>
    <dgm:pt modelId="{1F42AFC7-5A5B-4EBF-8A55-181C144A2E17}">
      <dgm:prSet/>
      <dgm:spPr/>
      <dgm:t>
        <a:bodyPr/>
        <a:lstStyle/>
        <a:p>
          <a:pPr>
            <a:lnSpc>
              <a:spcPct val="100000"/>
            </a:lnSpc>
            <a:defRPr b="1"/>
          </a:pPr>
          <a:r>
            <a:rPr lang="en-US"/>
            <a:t>How will funds be used?</a:t>
          </a:r>
        </a:p>
      </dgm:t>
    </dgm:pt>
    <dgm:pt modelId="{920A0E1D-278A-45F6-B5DC-44B7D59F54AE}" type="parTrans" cxnId="{EEED6297-D1C5-4821-97DF-840D136F48AA}">
      <dgm:prSet/>
      <dgm:spPr/>
      <dgm:t>
        <a:bodyPr/>
        <a:lstStyle/>
        <a:p>
          <a:endParaRPr lang="en-US"/>
        </a:p>
      </dgm:t>
    </dgm:pt>
    <dgm:pt modelId="{B3A444DA-AD81-4378-B25E-B9FFE1AE6E42}" type="sibTrans" cxnId="{EEED6297-D1C5-4821-97DF-840D136F48AA}">
      <dgm:prSet/>
      <dgm:spPr/>
      <dgm:t>
        <a:bodyPr/>
        <a:lstStyle/>
        <a:p>
          <a:endParaRPr lang="en-US"/>
        </a:p>
      </dgm:t>
    </dgm:pt>
    <dgm:pt modelId="{841DF649-F8EF-4441-AFEC-A471903FB5D0}">
      <dgm:prSet/>
      <dgm:spPr/>
      <dgm:t>
        <a:bodyPr/>
        <a:lstStyle/>
        <a:p>
          <a:pPr>
            <a:lnSpc>
              <a:spcPct val="100000"/>
            </a:lnSpc>
          </a:pPr>
          <a:r>
            <a:rPr lang="en-US"/>
            <a:t>General funds vs. philanthropy vs. specific event</a:t>
          </a:r>
        </a:p>
      </dgm:t>
    </dgm:pt>
    <dgm:pt modelId="{45106C64-F83F-483A-A443-7CA6D29C78C4}" type="parTrans" cxnId="{ACADD7FC-9893-4A6C-9E1D-7DAF87610AD8}">
      <dgm:prSet/>
      <dgm:spPr/>
      <dgm:t>
        <a:bodyPr/>
        <a:lstStyle/>
        <a:p>
          <a:endParaRPr lang="en-US"/>
        </a:p>
      </dgm:t>
    </dgm:pt>
    <dgm:pt modelId="{B28DFA1D-AABB-4814-9A27-2C2E5E612E82}" type="sibTrans" cxnId="{ACADD7FC-9893-4A6C-9E1D-7DAF87610AD8}">
      <dgm:prSet/>
      <dgm:spPr/>
      <dgm:t>
        <a:bodyPr/>
        <a:lstStyle/>
        <a:p>
          <a:endParaRPr lang="en-US"/>
        </a:p>
      </dgm:t>
    </dgm:pt>
    <dgm:pt modelId="{CFE237BB-3F39-46D5-8D4F-3CCF529460E3}">
      <dgm:prSet/>
      <dgm:spPr/>
      <dgm:t>
        <a:bodyPr/>
        <a:lstStyle/>
        <a:p>
          <a:pPr>
            <a:lnSpc>
              <a:spcPct val="100000"/>
            </a:lnSpc>
            <a:defRPr b="1"/>
          </a:pPr>
          <a:r>
            <a:rPr lang="en-US"/>
            <a:t>Who is the target audience?</a:t>
          </a:r>
        </a:p>
      </dgm:t>
    </dgm:pt>
    <dgm:pt modelId="{49A42AD2-8241-42DD-A6B3-5E08DE7C775B}" type="parTrans" cxnId="{EC759A3B-318C-417C-B176-56BDB669D5EB}">
      <dgm:prSet/>
      <dgm:spPr/>
      <dgm:t>
        <a:bodyPr/>
        <a:lstStyle/>
        <a:p>
          <a:endParaRPr lang="en-US"/>
        </a:p>
      </dgm:t>
    </dgm:pt>
    <dgm:pt modelId="{945B21D2-1B34-4476-8E96-745EB95287B7}" type="sibTrans" cxnId="{EC759A3B-318C-417C-B176-56BDB669D5EB}">
      <dgm:prSet/>
      <dgm:spPr/>
      <dgm:t>
        <a:bodyPr/>
        <a:lstStyle/>
        <a:p>
          <a:endParaRPr lang="en-US"/>
        </a:p>
      </dgm:t>
    </dgm:pt>
    <dgm:pt modelId="{4442C549-C830-4E0A-AAE0-A4FFB66AE62F}">
      <dgm:prSet/>
      <dgm:spPr/>
      <dgm:t>
        <a:bodyPr/>
        <a:lstStyle/>
        <a:p>
          <a:pPr>
            <a:lnSpc>
              <a:spcPct val="100000"/>
            </a:lnSpc>
          </a:pPr>
          <a:r>
            <a:rPr lang="en-US"/>
            <a:t>RSOs may </a:t>
          </a:r>
          <a:r>
            <a:rPr lang="en-US" b="1" u="sng"/>
            <a:t>NOT</a:t>
          </a:r>
          <a:r>
            <a:rPr lang="en-US"/>
            <a:t> solicit businesses without prior approval</a:t>
          </a:r>
        </a:p>
      </dgm:t>
    </dgm:pt>
    <dgm:pt modelId="{87407F68-13BC-4860-80E2-314E913E9683}" type="parTrans" cxnId="{BC480BED-E1BC-4C7B-A9F3-73BA8AB473CE}">
      <dgm:prSet/>
      <dgm:spPr/>
      <dgm:t>
        <a:bodyPr/>
        <a:lstStyle/>
        <a:p>
          <a:endParaRPr lang="en-US"/>
        </a:p>
      </dgm:t>
    </dgm:pt>
    <dgm:pt modelId="{C8494227-9371-4859-93A3-336F3E2A04E4}" type="sibTrans" cxnId="{BC480BED-E1BC-4C7B-A9F3-73BA8AB473CE}">
      <dgm:prSet/>
      <dgm:spPr/>
      <dgm:t>
        <a:bodyPr/>
        <a:lstStyle/>
        <a:p>
          <a:endParaRPr lang="en-US"/>
        </a:p>
      </dgm:t>
    </dgm:pt>
    <dgm:pt modelId="{27FD3598-1852-4C00-ACE1-A18E4AE243D4}">
      <dgm:prSet/>
      <dgm:spPr/>
      <dgm:t>
        <a:bodyPr/>
        <a:lstStyle/>
        <a:p>
          <a:pPr>
            <a:lnSpc>
              <a:spcPct val="100000"/>
            </a:lnSpc>
            <a:defRPr b="1"/>
          </a:pPr>
          <a:r>
            <a:rPr lang="en-US"/>
            <a:t>Are there incentives for donating?</a:t>
          </a:r>
        </a:p>
      </dgm:t>
    </dgm:pt>
    <dgm:pt modelId="{140FBCAA-2BE3-48AB-B88A-13136CC0C698}" type="parTrans" cxnId="{57612D28-84C1-41BE-BBEF-93A4F7B355EF}">
      <dgm:prSet/>
      <dgm:spPr/>
      <dgm:t>
        <a:bodyPr/>
        <a:lstStyle/>
        <a:p>
          <a:endParaRPr lang="en-US"/>
        </a:p>
      </dgm:t>
    </dgm:pt>
    <dgm:pt modelId="{CEBE3DEF-D6D1-4B4B-9DBE-E975BF675B69}" type="sibTrans" cxnId="{57612D28-84C1-41BE-BBEF-93A4F7B355EF}">
      <dgm:prSet/>
      <dgm:spPr/>
      <dgm:t>
        <a:bodyPr/>
        <a:lstStyle/>
        <a:p>
          <a:endParaRPr lang="en-US"/>
        </a:p>
      </dgm:t>
    </dgm:pt>
    <dgm:pt modelId="{9F8D4AD1-79AC-4AC8-8091-800C826622DF}">
      <dgm:prSet/>
      <dgm:spPr/>
      <dgm:t>
        <a:bodyPr/>
        <a:lstStyle/>
        <a:p>
          <a:pPr>
            <a:lnSpc>
              <a:spcPct val="100000"/>
            </a:lnSpc>
          </a:pPr>
          <a:r>
            <a:rPr lang="en-US"/>
            <a:t>Can offer goods or services</a:t>
          </a:r>
        </a:p>
      </dgm:t>
    </dgm:pt>
    <dgm:pt modelId="{25C68199-C85F-4810-9B82-A039062EA129}" type="parTrans" cxnId="{3B21EABC-938B-4ABA-9044-ECCA949E215D}">
      <dgm:prSet/>
      <dgm:spPr/>
      <dgm:t>
        <a:bodyPr/>
        <a:lstStyle/>
        <a:p>
          <a:endParaRPr lang="en-US"/>
        </a:p>
      </dgm:t>
    </dgm:pt>
    <dgm:pt modelId="{5C7FF85E-6AC1-4015-9E4B-34FE7E3B4C9C}" type="sibTrans" cxnId="{3B21EABC-938B-4ABA-9044-ECCA949E215D}">
      <dgm:prSet/>
      <dgm:spPr/>
      <dgm:t>
        <a:bodyPr/>
        <a:lstStyle/>
        <a:p>
          <a:endParaRPr lang="en-US"/>
        </a:p>
      </dgm:t>
    </dgm:pt>
    <dgm:pt modelId="{FC8DBA8F-162F-4ED9-ACE9-C95B3C0A623F}">
      <dgm:prSet/>
      <dgm:spPr/>
      <dgm:t>
        <a:bodyPr/>
        <a:lstStyle/>
        <a:p>
          <a:pPr>
            <a:lnSpc>
              <a:spcPct val="100000"/>
            </a:lnSpc>
          </a:pPr>
          <a:r>
            <a:rPr lang="en-US"/>
            <a:t>Can NOT offer cash</a:t>
          </a:r>
        </a:p>
      </dgm:t>
    </dgm:pt>
    <dgm:pt modelId="{414CCE70-DB44-4627-9D7F-A8832B054066}" type="parTrans" cxnId="{85E80535-A7F2-40B8-B082-D920D3C83B52}">
      <dgm:prSet/>
      <dgm:spPr/>
      <dgm:t>
        <a:bodyPr/>
        <a:lstStyle/>
        <a:p>
          <a:endParaRPr lang="en-US"/>
        </a:p>
      </dgm:t>
    </dgm:pt>
    <dgm:pt modelId="{77E04F74-80E6-4FC0-BC0C-89E106E36805}" type="sibTrans" cxnId="{85E80535-A7F2-40B8-B082-D920D3C83B52}">
      <dgm:prSet/>
      <dgm:spPr/>
      <dgm:t>
        <a:bodyPr/>
        <a:lstStyle/>
        <a:p>
          <a:endParaRPr lang="en-US"/>
        </a:p>
      </dgm:t>
    </dgm:pt>
    <dgm:pt modelId="{33AB9A8B-366A-49A1-8939-4E7C694350A6}">
      <dgm:prSet phldr="0"/>
      <dgm:spPr/>
      <dgm:t>
        <a:bodyPr/>
        <a:lstStyle/>
        <a:p>
          <a:pPr rtl="0">
            <a:defRPr b="1"/>
          </a:pPr>
          <a:r>
            <a:rPr lang="en-US" b="0">
              <a:latin typeface="Gill Sans MT" panose="020B0502020104020203"/>
            </a:rPr>
            <a:t>RSOs may NOT request donations without approval</a:t>
          </a:r>
        </a:p>
      </dgm:t>
    </dgm:pt>
    <dgm:pt modelId="{216F02D8-1891-4041-8FCA-CAEA383850A5}" type="parTrans" cxnId="{F0DF46BC-42CE-4FCC-B8A7-685E2BC9EC8F}">
      <dgm:prSet/>
      <dgm:spPr/>
    </dgm:pt>
    <dgm:pt modelId="{1EF4E64C-197F-4E63-A8BF-E2BEEC20C8AC}" type="sibTrans" cxnId="{F0DF46BC-42CE-4FCC-B8A7-685E2BC9EC8F}">
      <dgm:prSet/>
      <dgm:spPr/>
    </dgm:pt>
    <dgm:pt modelId="{478847C5-CD22-4C31-9754-08DDC5719BEA}" type="pres">
      <dgm:prSet presAssocID="{27F9DBFE-FE07-4283-B9F6-341842E77D81}" presName="root" presStyleCnt="0">
        <dgm:presLayoutVars>
          <dgm:dir/>
          <dgm:resizeHandles val="exact"/>
        </dgm:presLayoutVars>
      </dgm:prSet>
      <dgm:spPr/>
    </dgm:pt>
    <dgm:pt modelId="{5B2AE471-1528-452B-A5A7-4095D56782FA}" type="pres">
      <dgm:prSet presAssocID="{1D212250-96C7-44C6-A24D-259DB27F4F01}" presName="compNode" presStyleCnt="0"/>
      <dgm:spPr/>
    </dgm:pt>
    <dgm:pt modelId="{C927AED3-AB2E-4706-AFF6-135F6D349C0B}" type="pres">
      <dgm:prSet presAssocID="{1D212250-96C7-44C6-A24D-259DB27F4F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589897DF-C281-4293-8148-AF47D1D04E52}" type="pres">
      <dgm:prSet presAssocID="{1D212250-96C7-44C6-A24D-259DB27F4F01}" presName="iconSpace" presStyleCnt="0"/>
      <dgm:spPr/>
    </dgm:pt>
    <dgm:pt modelId="{48C29A4C-42E7-497F-9383-D7086BAE7F23}" type="pres">
      <dgm:prSet presAssocID="{1D212250-96C7-44C6-A24D-259DB27F4F01}" presName="parTx" presStyleLbl="revTx" presStyleIdx="0" presStyleCnt="8">
        <dgm:presLayoutVars>
          <dgm:chMax val="0"/>
          <dgm:chPref val="0"/>
        </dgm:presLayoutVars>
      </dgm:prSet>
      <dgm:spPr/>
    </dgm:pt>
    <dgm:pt modelId="{2F5000AB-08DE-4DDF-B592-DECD3962225E}" type="pres">
      <dgm:prSet presAssocID="{1D212250-96C7-44C6-A24D-259DB27F4F01}" presName="txSpace" presStyleCnt="0"/>
      <dgm:spPr/>
    </dgm:pt>
    <dgm:pt modelId="{4D1D4088-865F-4835-A5F0-C13506D99097}" type="pres">
      <dgm:prSet presAssocID="{1D212250-96C7-44C6-A24D-259DB27F4F01}" presName="desTx" presStyleLbl="revTx" presStyleIdx="1" presStyleCnt="8">
        <dgm:presLayoutVars/>
      </dgm:prSet>
      <dgm:spPr/>
    </dgm:pt>
    <dgm:pt modelId="{582414D8-9B9E-429F-AEBE-E233C8274351}" type="pres">
      <dgm:prSet presAssocID="{0EAA1924-CF32-409D-B1CD-1987897CB6C6}" presName="sibTrans" presStyleCnt="0"/>
      <dgm:spPr/>
    </dgm:pt>
    <dgm:pt modelId="{5CDA5016-9090-4834-878A-8D5B3F46CB53}" type="pres">
      <dgm:prSet presAssocID="{1F42AFC7-5A5B-4EBF-8A55-181C144A2E17}" presName="compNode" presStyleCnt="0"/>
      <dgm:spPr/>
    </dgm:pt>
    <dgm:pt modelId="{93F04FFB-4581-4A52-84AF-2B48B34AA260}" type="pres">
      <dgm:prSet presAssocID="{1F42AFC7-5A5B-4EBF-8A55-181C144A2E1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DCB95E26-5CE9-48DA-894E-DB83F7A5056D}" type="pres">
      <dgm:prSet presAssocID="{1F42AFC7-5A5B-4EBF-8A55-181C144A2E17}" presName="iconSpace" presStyleCnt="0"/>
      <dgm:spPr/>
    </dgm:pt>
    <dgm:pt modelId="{D39BEF1F-12BF-42B2-AF54-3AA14ED20AA0}" type="pres">
      <dgm:prSet presAssocID="{1F42AFC7-5A5B-4EBF-8A55-181C144A2E17}" presName="parTx" presStyleLbl="revTx" presStyleIdx="2" presStyleCnt="8">
        <dgm:presLayoutVars>
          <dgm:chMax val="0"/>
          <dgm:chPref val="0"/>
        </dgm:presLayoutVars>
      </dgm:prSet>
      <dgm:spPr/>
    </dgm:pt>
    <dgm:pt modelId="{4BDA9971-ADFC-49DF-A9E2-D5D6CDAD679C}" type="pres">
      <dgm:prSet presAssocID="{1F42AFC7-5A5B-4EBF-8A55-181C144A2E17}" presName="txSpace" presStyleCnt="0"/>
      <dgm:spPr/>
    </dgm:pt>
    <dgm:pt modelId="{10BE8629-FF68-4D3E-9C02-A4FF210993BC}" type="pres">
      <dgm:prSet presAssocID="{1F42AFC7-5A5B-4EBF-8A55-181C144A2E17}" presName="desTx" presStyleLbl="revTx" presStyleIdx="3" presStyleCnt="8">
        <dgm:presLayoutVars/>
      </dgm:prSet>
      <dgm:spPr/>
    </dgm:pt>
    <dgm:pt modelId="{E800DAED-B678-4EE9-B419-81E485EA6803}" type="pres">
      <dgm:prSet presAssocID="{B3A444DA-AD81-4378-B25E-B9FFE1AE6E42}" presName="sibTrans" presStyleCnt="0"/>
      <dgm:spPr/>
    </dgm:pt>
    <dgm:pt modelId="{ED66994A-E93C-4C3F-B035-A3750FDC9139}" type="pres">
      <dgm:prSet presAssocID="{CFE237BB-3F39-46D5-8D4F-3CCF529460E3}" presName="compNode" presStyleCnt="0"/>
      <dgm:spPr/>
    </dgm:pt>
    <dgm:pt modelId="{E00BE16C-B5B8-4911-AC08-093BED20DAB6}" type="pres">
      <dgm:prSet presAssocID="{CFE237BB-3F39-46D5-8D4F-3CCF529460E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00F9067A-3487-4297-8C08-528FD9DBB670}" type="pres">
      <dgm:prSet presAssocID="{CFE237BB-3F39-46D5-8D4F-3CCF529460E3}" presName="iconSpace" presStyleCnt="0"/>
      <dgm:spPr/>
    </dgm:pt>
    <dgm:pt modelId="{58C94394-D738-46BF-8AA1-69CF98F55C2F}" type="pres">
      <dgm:prSet presAssocID="{CFE237BB-3F39-46D5-8D4F-3CCF529460E3}" presName="parTx" presStyleLbl="revTx" presStyleIdx="4" presStyleCnt="8">
        <dgm:presLayoutVars>
          <dgm:chMax val="0"/>
          <dgm:chPref val="0"/>
        </dgm:presLayoutVars>
      </dgm:prSet>
      <dgm:spPr/>
    </dgm:pt>
    <dgm:pt modelId="{5AFDD7EF-38BA-48D0-90A7-82E2DBB3930F}" type="pres">
      <dgm:prSet presAssocID="{CFE237BB-3F39-46D5-8D4F-3CCF529460E3}" presName="txSpace" presStyleCnt="0"/>
      <dgm:spPr/>
    </dgm:pt>
    <dgm:pt modelId="{A37DDD28-134C-4CD1-BD06-01D29F3B50BC}" type="pres">
      <dgm:prSet presAssocID="{CFE237BB-3F39-46D5-8D4F-3CCF529460E3}" presName="desTx" presStyleLbl="revTx" presStyleIdx="5" presStyleCnt="8">
        <dgm:presLayoutVars/>
      </dgm:prSet>
      <dgm:spPr/>
    </dgm:pt>
    <dgm:pt modelId="{258F5ACE-6DE0-4A6D-A92A-11B1CEB1FF6E}" type="pres">
      <dgm:prSet presAssocID="{945B21D2-1B34-4476-8E96-745EB95287B7}" presName="sibTrans" presStyleCnt="0"/>
      <dgm:spPr/>
    </dgm:pt>
    <dgm:pt modelId="{59C302B9-6A83-4000-ADFB-25ED5264AA69}" type="pres">
      <dgm:prSet presAssocID="{27FD3598-1852-4C00-ACE1-A18E4AE243D4}" presName="compNode" presStyleCnt="0"/>
      <dgm:spPr/>
    </dgm:pt>
    <dgm:pt modelId="{5AC0BBC2-1552-41D2-97CA-02F208B44D77}" type="pres">
      <dgm:prSet presAssocID="{27FD3598-1852-4C00-ACE1-A18E4AE243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AC5B34B1-F0BD-4448-9CBB-5E669A253421}" type="pres">
      <dgm:prSet presAssocID="{27FD3598-1852-4C00-ACE1-A18E4AE243D4}" presName="iconSpace" presStyleCnt="0"/>
      <dgm:spPr/>
    </dgm:pt>
    <dgm:pt modelId="{66E8A088-12D9-489C-9B02-2430DE15FB46}" type="pres">
      <dgm:prSet presAssocID="{27FD3598-1852-4C00-ACE1-A18E4AE243D4}" presName="parTx" presStyleLbl="revTx" presStyleIdx="6" presStyleCnt="8">
        <dgm:presLayoutVars>
          <dgm:chMax val="0"/>
          <dgm:chPref val="0"/>
        </dgm:presLayoutVars>
      </dgm:prSet>
      <dgm:spPr/>
    </dgm:pt>
    <dgm:pt modelId="{A28A52AD-5D27-47DA-A8D6-20E896AA9479}" type="pres">
      <dgm:prSet presAssocID="{27FD3598-1852-4C00-ACE1-A18E4AE243D4}" presName="txSpace" presStyleCnt="0"/>
      <dgm:spPr/>
    </dgm:pt>
    <dgm:pt modelId="{DAD02334-B44C-4462-B0FD-5732A5AD2570}" type="pres">
      <dgm:prSet presAssocID="{27FD3598-1852-4C00-ACE1-A18E4AE243D4}" presName="desTx" presStyleLbl="revTx" presStyleIdx="7" presStyleCnt="8">
        <dgm:presLayoutVars/>
      </dgm:prSet>
      <dgm:spPr/>
    </dgm:pt>
  </dgm:ptLst>
  <dgm:cxnLst>
    <dgm:cxn modelId="{EC42DD04-F3D0-459F-A7D4-036D19134466}" type="presOf" srcId="{CFE237BB-3F39-46D5-8D4F-3CCF529460E3}" destId="{58C94394-D738-46BF-8AA1-69CF98F55C2F}" srcOrd="0" destOrd="0" presId="urn:microsoft.com/office/officeart/2018/5/layout/CenteredIconLabelDescriptionList"/>
    <dgm:cxn modelId="{0790391E-9507-43A1-BE73-76943C2BB96B}" type="presOf" srcId="{4442C549-C830-4E0A-AAE0-A4FFB66AE62F}" destId="{A37DDD28-134C-4CD1-BD06-01D29F3B50BC}" srcOrd="0" destOrd="0" presId="urn:microsoft.com/office/officeart/2018/5/layout/CenteredIconLabelDescriptionList"/>
    <dgm:cxn modelId="{069D0820-E46D-48D7-997F-E81E7D7CEF68}" type="presOf" srcId="{FC8DBA8F-162F-4ED9-ACE9-C95B3C0A623F}" destId="{DAD02334-B44C-4462-B0FD-5732A5AD2570}" srcOrd="0" destOrd="1" presId="urn:microsoft.com/office/officeart/2018/5/layout/CenteredIconLabelDescriptionList"/>
    <dgm:cxn modelId="{6CF17420-B9AB-413E-B4BD-3A5B09638F89}" type="presOf" srcId="{27F9DBFE-FE07-4283-B9F6-341842E77D81}" destId="{478847C5-CD22-4C31-9754-08DDC5719BEA}" srcOrd="0" destOrd="0" presId="urn:microsoft.com/office/officeart/2018/5/layout/CenteredIconLabelDescriptionList"/>
    <dgm:cxn modelId="{4DA50724-76C9-4672-AC89-D68C4C80875B}" type="presOf" srcId="{1D212250-96C7-44C6-A24D-259DB27F4F01}" destId="{48C29A4C-42E7-497F-9383-D7086BAE7F23}" srcOrd="0" destOrd="0" presId="urn:microsoft.com/office/officeart/2018/5/layout/CenteredIconLabelDescriptionList"/>
    <dgm:cxn modelId="{57612D28-84C1-41BE-BBEF-93A4F7B355EF}" srcId="{27F9DBFE-FE07-4283-B9F6-341842E77D81}" destId="{27FD3598-1852-4C00-ACE1-A18E4AE243D4}" srcOrd="3" destOrd="0" parTransId="{140FBCAA-2BE3-48AB-B88A-13136CC0C698}" sibTransId="{CEBE3DEF-D6D1-4B4B-9DBE-E975BF675B69}"/>
    <dgm:cxn modelId="{DCACA628-75F8-4ABD-A80B-C78A4E4924B5}" type="presOf" srcId="{27FD3598-1852-4C00-ACE1-A18E4AE243D4}" destId="{66E8A088-12D9-489C-9B02-2430DE15FB46}" srcOrd="0" destOrd="0" presId="urn:microsoft.com/office/officeart/2018/5/layout/CenteredIconLabelDescriptionList"/>
    <dgm:cxn modelId="{E2BD132C-8653-4322-9EB4-948BF14C0596}" srcId="{27F9DBFE-FE07-4283-B9F6-341842E77D81}" destId="{1D212250-96C7-44C6-A24D-259DB27F4F01}" srcOrd="0" destOrd="0" parTransId="{C2CD27E2-CED2-4D37-97A6-91B8599747BD}" sibTransId="{0EAA1924-CF32-409D-B1CD-1987897CB6C6}"/>
    <dgm:cxn modelId="{85E80535-A7F2-40B8-B082-D920D3C83B52}" srcId="{27FD3598-1852-4C00-ACE1-A18E4AE243D4}" destId="{FC8DBA8F-162F-4ED9-ACE9-C95B3C0A623F}" srcOrd="1" destOrd="0" parTransId="{414CCE70-DB44-4627-9D7F-A8832B054066}" sibTransId="{77E04F74-80E6-4FC0-BC0C-89E106E36805}"/>
    <dgm:cxn modelId="{EC759A3B-318C-417C-B176-56BDB669D5EB}" srcId="{27F9DBFE-FE07-4283-B9F6-341842E77D81}" destId="{CFE237BB-3F39-46D5-8D4F-3CCF529460E3}" srcOrd="2" destOrd="0" parTransId="{49A42AD2-8241-42DD-A6B3-5E08DE7C775B}" sibTransId="{945B21D2-1B34-4476-8E96-745EB95287B7}"/>
    <dgm:cxn modelId="{EEED6297-D1C5-4821-97DF-840D136F48AA}" srcId="{27F9DBFE-FE07-4283-B9F6-341842E77D81}" destId="{1F42AFC7-5A5B-4EBF-8A55-181C144A2E17}" srcOrd="1" destOrd="0" parTransId="{920A0E1D-278A-45F6-B5DC-44B7D59F54AE}" sibTransId="{B3A444DA-AD81-4378-B25E-B9FFE1AE6E42}"/>
    <dgm:cxn modelId="{0806279D-D9DF-4747-AF7B-1B8522991EBA}" type="presOf" srcId="{1F42AFC7-5A5B-4EBF-8A55-181C144A2E17}" destId="{D39BEF1F-12BF-42B2-AF54-3AA14ED20AA0}" srcOrd="0" destOrd="0" presId="urn:microsoft.com/office/officeart/2018/5/layout/CenteredIconLabelDescriptionList"/>
    <dgm:cxn modelId="{450EFFB7-1736-4EDC-8732-265AD84E4845}" type="presOf" srcId="{9F8D4AD1-79AC-4AC8-8091-800C826622DF}" destId="{DAD02334-B44C-4462-B0FD-5732A5AD2570}" srcOrd="0" destOrd="0" presId="urn:microsoft.com/office/officeart/2018/5/layout/CenteredIconLabelDescriptionList"/>
    <dgm:cxn modelId="{EFEDB1BB-0F3F-4D3C-9360-79F26E592542}" type="presOf" srcId="{841DF649-F8EF-4441-AFEC-A471903FB5D0}" destId="{10BE8629-FF68-4D3E-9C02-A4FF210993BC}" srcOrd="0" destOrd="0" presId="urn:microsoft.com/office/officeart/2018/5/layout/CenteredIconLabelDescriptionList"/>
    <dgm:cxn modelId="{F0DF46BC-42CE-4FCC-B8A7-685E2BC9EC8F}" srcId="{CFE237BB-3F39-46D5-8D4F-3CCF529460E3}" destId="{33AB9A8B-366A-49A1-8939-4E7C694350A6}" srcOrd="1" destOrd="0" parTransId="{216F02D8-1891-4041-8FCA-CAEA383850A5}" sibTransId="{1EF4E64C-197F-4E63-A8BF-E2BEEC20C8AC}"/>
    <dgm:cxn modelId="{3B21EABC-938B-4ABA-9044-ECCA949E215D}" srcId="{27FD3598-1852-4C00-ACE1-A18E4AE243D4}" destId="{9F8D4AD1-79AC-4AC8-8091-800C826622DF}" srcOrd="0" destOrd="0" parTransId="{25C68199-C85F-4810-9B82-A039062EA129}" sibTransId="{5C7FF85E-6AC1-4015-9E4B-34FE7E3B4C9C}"/>
    <dgm:cxn modelId="{D1D36DDD-380B-4AE4-807E-539641A22501}" type="presOf" srcId="{33AB9A8B-366A-49A1-8939-4E7C694350A6}" destId="{A37DDD28-134C-4CD1-BD06-01D29F3B50BC}" srcOrd="0" destOrd="1" presId="urn:microsoft.com/office/officeart/2018/5/layout/CenteredIconLabelDescriptionList"/>
    <dgm:cxn modelId="{BC480BED-E1BC-4C7B-A9F3-73BA8AB473CE}" srcId="{CFE237BB-3F39-46D5-8D4F-3CCF529460E3}" destId="{4442C549-C830-4E0A-AAE0-A4FFB66AE62F}" srcOrd="0" destOrd="0" parTransId="{87407F68-13BC-4860-80E2-314E913E9683}" sibTransId="{C8494227-9371-4859-93A3-336F3E2A04E4}"/>
    <dgm:cxn modelId="{ACADD7FC-9893-4A6C-9E1D-7DAF87610AD8}" srcId="{1F42AFC7-5A5B-4EBF-8A55-181C144A2E17}" destId="{841DF649-F8EF-4441-AFEC-A471903FB5D0}" srcOrd="0" destOrd="0" parTransId="{45106C64-F83F-483A-A443-7CA6D29C78C4}" sibTransId="{B28DFA1D-AABB-4814-9A27-2C2E5E612E82}"/>
    <dgm:cxn modelId="{9D3B8766-B42B-414F-997B-1685B40DF302}" type="presParOf" srcId="{478847C5-CD22-4C31-9754-08DDC5719BEA}" destId="{5B2AE471-1528-452B-A5A7-4095D56782FA}" srcOrd="0" destOrd="0" presId="urn:microsoft.com/office/officeart/2018/5/layout/CenteredIconLabelDescriptionList"/>
    <dgm:cxn modelId="{ED07C065-624D-44C3-8D23-4E85367956C5}" type="presParOf" srcId="{5B2AE471-1528-452B-A5A7-4095D56782FA}" destId="{C927AED3-AB2E-4706-AFF6-135F6D349C0B}" srcOrd="0" destOrd="0" presId="urn:microsoft.com/office/officeart/2018/5/layout/CenteredIconLabelDescriptionList"/>
    <dgm:cxn modelId="{D0AFE53A-D24E-4AA0-8697-056C2B845FE1}" type="presParOf" srcId="{5B2AE471-1528-452B-A5A7-4095D56782FA}" destId="{589897DF-C281-4293-8148-AF47D1D04E52}" srcOrd="1" destOrd="0" presId="urn:microsoft.com/office/officeart/2018/5/layout/CenteredIconLabelDescriptionList"/>
    <dgm:cxn modelId="{FC8995FB-1413-49CD-AC71-65643C7170F4}" type="presParOf" srcId="{5B2AE471-1528-452B-A5A7-4095D56782FA}" destId="{48C29A4C-42E7-497F-9383-D7086BAE7F23}" srcOrd="2" destOrd="0" presId="urn:microsoft.com/office/officeart/2018/5/layout/CenteredIconLabelDescriptionList"/>
    <dgm:cxn modelId="{F4CB7AAF-031D-45E6-871E-609B300E3143}" type="presParOf" srcId="{5B2AE471-1528-452B-A5A7-4095D56782FA}" destId="{2F5000AB-08DE-4DDF-B592-DECD3962225E}" srcOrd="3" destOrd="0" presId="urn:microsoft.com/office/officeart/2018/5/layout/CenteredIconLabelDescriptionList"/>
    <dgm:cxn modelId="{2F23F924-B062-46CE-9049-0BF72D54A794}" type="presParOf" srcId="{5B2AE471-1528-452B-A5A7-4095D56782FA}" destId="{4D1D4088-865F-4835-A5F0-C13506D99097}" srcOrd="4" destOrd="0" presId="urn:microsoft.com/office/officeart/2018/5/layout/CenteredIconLabelDescriptionList"/>
    <dgm:cxn modelId="{AF6E55D9-90EB-4216-845A-869643659A8F}" type="presParOf" srcId="{478847C5-CD22-4C31-9754-08DDC5719BEA}" destId="{582414D8-9B9E-429F-AEBE-E233C8274351}" srcOrd="1" destOrd="0" presId="urn:microsoft.com/office/officeart/2018/5/layout/CenteredIconLabelDescriptionList"/>
    <dgm:cxn modelId="{7B7B703E-BC76-4038-88AA-C3065BA16DC6}" type="presParOf" srcId="{478847C5-CD22-4C31-9754-08DDC5719BEA}" destId="{5CDA5016-9090-4834-878A-8D5B3F46CB53}" srcOrd="2" destOrd="0" presId="urn:microsoft.com/office/officeart/2018/5/layout/CenteredIconLabelDescriptionList"/>
    <dgm:cxn modelId="{B2ED6F36-AE3D-476D-BCE4-DBF37BF4E6A0}" type="presParOf" srcId="{5CDA5016-9090-4834-878A-8D5B3F46CB53}" destId="{93F04FFB-4581-4A52-84AF-2B48B34AA260}" srcOrd="0" destOrd="0" presId="urn:microsoft.com/office/officeart/2018/5/layout/CenteredIconLabelDescriptionList"/>
    <dgm:cxn modelId="{C9E2E62E-3733-48DF-BFBC-F66C71DD9045}" type="presParOf" srcId="{5CDA5016-9090-4834-878A-8D5B3F46CB53}" destId="{DCB95E26-5CE9-48DA-894E-DB83F7A5056D}" srcOrd="1" destOrd="0" presId="urn:microsoft.com/office/officeart/2018/5/layout/CenteredIconLabelDescriptionList"/>
    <dgm:cxn modelId="{9E77B3E0-F003-4EA5-97C7-A043BCC0F053}" type="presParOf" srcId="{5CDA5016-9090-4834-878A-8D5B3F46CB53}" destId="{D39BEF1F-12BF-42B2-AF54-3AA14ED20AA0}" srcOrd="2" destOrd="0" presId="urn:microsoft.com/office/officeart/2018/5/layout/CenteredIconLabelDescriptionList"/>
    <dgm:cxn modelId="{17D44D10-204B-4C2F-825F-B7943BD0CA2A}" type="presParOf" srcId="{5CDA5016-9090-4834-878A-8D5B3F46CB53}" destId="{4BDA9971-ADFC-49DF-A9E2-D5D6CDAD679C}" srcOrd="3" destOrd="0" presId="urn:microsoft.com/office/officeart/2018/5/layout/CenteredIconLabelDescriptionList"/>
    <dgm:cxn modelId="{0151646C-3A16-4BD0-AD6D-F6201C662650}" type="presParOf" srcId="{5CDA5016-9090-4834-878A-8D5B3F46CB53}" destId="{10BE8629-FF68-4D3E-9C02-A4FF210993BC}" srcOrd="4" destOrd="0" presId="urn:microsoft.com/office/officeart/2018/5/layout/CenteredIconLabelDescriptionList"/>
    <dgm:cxn modelId="{DB5679D0-719E-4AC7-B0B0-2B69FC4CFEC9}" type="presParOf" srcId="{478847C5-CD22-4C31-9754-08DDC5719BEA}" destId="{E800DAED-B678-4EE9-B419-81E485EA6803}" srcOrd="3" destOrd="0" presId="urn:microsoft.com/office/officeart/2018/5/layout/CenteredIconLabelDescriptionList"/>
    <dgm:cxn modelId="{58EF87CB-D44B-4A76-BFDF-747069EA4F86}" type="presParOf" srcId="{478847C5-CD22-4C31-9754-08DDC5719BEA}" destId="{ED66994A-E93C-4C3F-B035-A3750FDC9139}" srcOrd="4" destOrd="0" presId="urn:microsoft.com/office/officeart/2018/5/layout/CenteredIconLabelDescriptionList"/>
    <dgm:cxn modelId="{17DCC64F-E0B9-4022-98B5-C6E0825578B6}" type="presParOf" srcId="{ED66994A-E93C-4C3F-B035-A3750FDC9139}" destId="{E00BE16C-B5B8-4911-AC08-093BED20DAB6}" srcOrd="0" destOrd="0" presId="urn:microsoft.com/office/officeart/2018/5/layout/CenteredIconLabelDescriptionList"/>
    <dgm:cxn modelId="{D2FE601F-2582-4917-B8DE-BED8700EBFBB}" type="presParOf" srcId="{ED66994A-E93C-4C3F-B035-A3750FDC9139}" destId="{00F9067A-3487-4297-8C08-528FD9DBB670}" srcOrd="1" destOrd="0" presId="urn:microsoft.com/office/officeart/2018/5/layout/CenteredIconLabelDescriptionList"/>
    <dgm:cxn modelId="{73C8C892-C4F2-417F-84A7-6EDA0F995B36}" type="presParOf" srcId="{ED66994A-E93C-4C3F-B035-A3750FDC9139}" destId="{58C94394-D738-46BF-8AA1-69CF98F55C2F}" srcOrd="2" destOrd="0" presId="urn:microsoft.com/office/officeart/2018/5/layout/CenteredIconLabelDescriptionList"/>
    <dgm:cxn modelId="{90CD2378-7041-4D66-BEDE-3F8E631BBF3B}" type="presParOf" srcId="{ED66994A-E93C-4C3F-B035-A3750FDC9139}" destId="{5AFDD7EF-38BA-48D0-90A7-82E2DBB3930F}" srcOrd="3" destOrd="0" presId="urn:microsoft.com/office/officeart/2018/5/layout/CenteredIconLabelDescriptionList"/>
    <dgm:cxn modelId="{C8717D22-7BDC-4466-8F7F-EB52D2D916D4}" type="presParOf" srcId="{ED66994A-E93C-4C3F-B035-A3750FDC9139}" destId="{A37DDD28-134C-4CD1-BD06-01D29F3B50BC}" srcOrd="4" destOrd="0" presId="urn:microsoft.com/office/officeart/2018/5/layout/CenteredIconLabelDescriptionList"/>
    <dgm:cxn modelId="{71D4B277-B690-4CF2-B009-0896B61B0BFB}" type="presParOf" srcId="{478847C5-CD22-4C31-9754-08DDC5719BEA}" destId="{258F5ACE-6DE0-4A6D-A92A-11B1CEB1FF6E}" srcOrd="5" destOrd="0" presId="urn:microsoft.com/office/officeart/2018/5/layout/CenteredIconLabelDescriptionList"/>
    <dgm:cxn modelId="{9D11C1D5-C16D-4E04-B1B9-1B8CF2F8F2CC}" type="presParOf" srcId="{478847C5-CD22-4C31-9754-08DDC5719BEA}" destId="{59C302B9-6A83-4000-ADFB-25ED5264AA69}" srcOrd="6" destOrd="0" presId="urn:microsoft.com/office/officeart/2018/5/layout/CenteredIconLabelDescriptionList"/>
    <dgm:cxn modelId="{CCCB186B-7969-4B29-A3B3-18042F2BBA17}" type="presParOf" srcId="{59C302B9-6A83-4000-ADFB-25ED5264AA69}" destId="{5AC0BBC2-1552-41D2-97CA-02F208B44D77}" srcOrd="0" destOrd="0" presId="urn:microsoft.com/office/officeart/2018/5/layout/CenteredIconLabelDescriptionList"/>
    <dgm:cxn modelId="{DE8183BD-DB6B-4EE2-9350-FC7608B85B56}" type="presParOf" srcId="{59C302B9-6A83-4000-ADFB-25ED5264AA69}" destId="{AC5B34B1-F0BD-4448-9CBB-5E669A253421}" srcOrd="1" destOrd="0" presId="urn:microsoft.com/office/officeart/2018/5/layout/CenteredIconLabelDescriptionList"/>
    <dgm:cxn modelId="{72431BDB-DDC6-4165-83CC-A494A13957B1}" type="presParOf" srcId="{59C302B9-6A83-4000-ADFB-25ED5264AA69}" destId="{66E8A088-12D9-489C-9B02-2430DE15FB46}" srcOrd="2" destOrd="0" presId="urn:microsoft.com/office/officeart/2018/5/layout/CenteredIconLabelDescriptionList"/>
    <dgm:cxn modelId="{775690E1-1DE6-41E1-9346-57DE3614BE65}" type="presParOf" srcId="{59C302B9-6A83-4000-ADFB-25ED5264AA69}" destId="{A28A52AD-5D27-47DA-A8D6-20E896AA9479}" srcOrd="3" destOrd="0" presId="urn:microsoft.com/office/officeart/2018/5/layout/CenteredIconLabelDescriptionList"/>
    <dgm:cxn modelId="{AB55C9F5-3DD4-4CC6-8996-E581B54211DF}" type="presParOf" srcId="{59C302B9-6A83-4000-ADFB-25ED5264AA69}" destId="{DAD02334-B44C-4462-B0FD-5732A5AD2570}"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427289-D849-4A83-B76C-FDF27747C152}"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438A1BA7-93D0-4821-8341-F0F7565FC5AD}">
      <dgm:prSet/>
      <dgm:spPr/>
      <dgm:t>
        <a:bodyPr/>
        <a:lstStyle/>
        <a:p>
          <a:r>
            <a:rPr lang="en-US" dirty="0"/>
            <a:t>Advisors must add each event, meeting, activity</a:t>
          </a:r>
        </a:p>
      </dgm:t>
    </dgm:pt>
    <dgm:pt modelId="{C374B26E-01B3-4AEC-8100-ECD320A66F08}" type="parTrans" cxnId="{24B6313B-C879-43EA-A3C4-AB95115301F6}">
      <dgm:prSet/>
      <dgm:spPr/>
      <dgm:t>
        <a:bodyPr/>
        <a:lstStyle/>
        <a:p>
          <a:endParaRPr lang="en-US"/>
        </a:p>
      </dgm:t>
    </dgm:pt>
    <dgm:pt modelId="{F091A1B8-AFAE-4025-8344-6FE4CFB25003}" type="sibTrans" cxnId="{24B6313B-C879-43EA-A3C4-AB95115301F6}">
      <dgm:prSet phldrT="1" phldr="0"/>
      <dgm:spPr/>
      <dgm:t>
        <a:bodyPr/>
        <a:lstStyle/>
        <a:p>
          <a:r>
            <a:rPr lang="en-US"/>
            <a:t>1</a:t>
          </a:r>
        </a:p>
      </dgm:t>
    </dgm:pt>
    <dgm:pt modelId="{081094BE-BDAF-4CF5-976F-F0F239C2CFF9}">
      <dgm:prSet/>
      <dgm:spPr/>
      <dgm:t>
        <a:bodyPr/>
        <a:lstStyle/>
        <a:p>
          <a:r>
            <a:rPr lang="en-US" dirty="0"/>
            <a:t>Add meeting times and dates to DTS app </a:t>
          </a:r>
        </a:p>
      </dgm:t>
    </dgm:pt>
    <dgm:pt modelId="{C64FD604-8C44-4D16-A8AD-B269FE272C39}" type="parTrans" cxnId="{1272F054-5507-4FCC-9EA1-3F9E282E552F}">
      <dgm:prSet/>
      <dgm:spPr/>
      <dgm:t>
        <a:bodyPr/>
        <a:lstStyle/>
        <a:p>
          <a:endParaRPr lang="en-US"/>
        </a:p>
      </dgm:t>
    </dgm:pt>
    <dgm:pt modelId="{67C118E7-B9F9-441A-93FA-7C2B27A17D3A}" type="sibTrans" cxnId="{1272F054-5507-4FCC-9EA1-3F9E282E552F}">
      <dgm:prSet phldrT="2" phldr="0"/>
      <dgm:spPr/>
      <dgm:t>
        <a:bodyPr/>
        <a:lstStyle/>
        <a:p>
          <a:r>
            <a:rPr lang="en-US"/>
            <a:t>2</a:t>
          </a:r>
        </a:p>
      </dgm:t>
    </dgm:pt>
    <dgm:pt modelId="{29552DDB-38DA-4198-8DE5-BB0E2E4D2194}">
      <dgm:prSet/>
      <dgm:spPr/>
      <dgm:t>
        <a:bodyPr/>
        <a:lstStyle/>
        <a:p>
          <a:r>
            <a:rPr lang="en-US" dirty="0"/>
            <a:t>Award 5 pts per general meetings </a:t>
          </a:r>
        </a:p>
      </dgm:t>
    </dgm:pt>
    <dgm:pt modelId="{306AE479-924D-4B5F-8182-AD7DBFE8C22A}" type="parTrans" cxnId="{E9EA4020-5B99-4C9C-9F44-33E42EEDE8B0}">
      <dgm:prSet/>
      <dgm:spPr/>
      <dgm:t>
        <a:bodyPr/>
        <a:lstStyle/>
        <a:p>
          <a:endParaRPr lang="en-US"/>
        </a:p>
      </dgm:t>
    </dgm:pt>
    <dgm:pt modelId="{71D4821D-385C-4237-AA23-B2E2487C2BED}" type="sibTrans" cxnId="{E9EA4020-5B99-4C9C-9F44-33E42EEDE8B0}">
      <dgm:prSet phldrT="3" phldr="0"/>
      <dgm:spPr/>
      <dgm:t>
        <a:bodyPr/>
        <a:lstStyle/>
        <a:p>
          <a:r>
            <a:rPr lang="en-US"/>
            <a:t>3</a:t>
          </a:r>
        </a:p>
      </dgm:t>
    </dgm:pt>
    <dgm:pt modelId="{3BC95F38-5CA4-4F1E-8C2F-034E1CBCDC0A}">
      <dgm:prSet/>
      <dgm:spPr/>
      <dgm:t>
        <a:bodyPr/>
        <a:lstStyle/>
        <a:p>
          <a:r>
            <a:rPr lang="en-US" dirty="0"/>
            <a:t>Award 5 pts per officer meeting </a:t>
          </a:r>
        </a:p>
      </dgm:t>
    </dgm:pt>
    <dgm:pt modelId="{2DE38088-E82F-4074-8A9D-281EB1FC0952}" type="parTrans" cxnId="{D0EE252A-3A0C-4323-B2A2-D71336E6EF87}">
      <dgm:prSet/>
      <dgm:spPr/>
      <dgm:t>
        <a:bodyPr/>
        <a:lstStyle/>
        <a:p>
          <a:endParaRPr lang="en-US"/>
        </a:p>
      </dgm:t>
    </dgm:pt>
    <dgm:pt modelId="{2F3993C0-D514-4AAB-BDF8-8D7E8D90E7A1}" type="sibTrans" cxnId="{D0EE252A-3A0C-4323-B2A2-D71336E6EF87}">
      <dgm:prSet phldrT="4" phldr="0"/>
      <dgm:spPr/>
      <dgm:t>
        <a:bodyPr/>
        <a:lstStyle/>
        <a:p>
          <a:r>
            <a:rPr lang="en-US"/>
            <a:t>4</a:t>
          </a:r>
        </a:p>
      </dgm:t>
    </dgm:pt>
    <dgm:pt modelId="{32775DEC-3054-4FCF-A7D5-CAAB86DA99F1}">
      <dgm:prSet/>
      <dgm:spPr/>
      <dgm:t>
        <a:bodyPr/>
        <a:lstStyle/>
        <a:p>
          <a:r>
            <a:rPr lang="en-US" dirty="0"/>
            <a:t>Award 5 pts for events after 5pm </a:t>
          </a:r>
        </a:p>
      </dgm:t>
    </dgm:pt>
    <dgm:pt modelId="{186F8A52-05EA-4F60-A444-09B3A86C4174}" type="parTrans" cxnId="{ED506556-36FB-453E-B233-F91A686D2B17}">
      <dgm:prSet/>
      <dgm:spPr/>
      <dgm:t>
        <a:bodyPr/>
        <a:lstStyle/>
        <a:p>
          <a:endParaRPr lang="en-US"/>
        </a:p>
      </dgm:t>
    </dgm:pt>
    <dgm:pt modelId="{7B0C05E7-DDE6-453B-A59C-D903B3845A21}" type="sibTrans" cxnId="{ED506556-36FB-453E-B233-F91A686D2B17}">
      <dgm:prSet phldrT="5" phldr="0"/>
      <dgm:spPr/>
      <dgm:t>
        <a:bodyPr/>
        <a:lstStyle/>
        <a:p>
          <a:r>
            <a:rPr lang="en-US"/>
            <a:t>5</a:t>
          </a:r>
        </a:p>
      </dgm:t>
    </dgm:pt>
    <dgm:pt modelId="{309580DC-1757-4DCB-BBFB-6FAEEF8366D1}">
      <dgm:prSet/>
      <dgm:spPr/>
      <dgm:t>
        <a:bodyPr/>
        <a:lstStyle/>
        <a:p>
          <a:r>
            <a:rPr lang="en-US" dirty="0"/>
            <a:t>Award 2 pts for events 8am to 5pm</a:t>
          </a:r>
        </a:p>
      </dgm:t>
    </dgm:pt>
    <dgm:pt modelId="{777475B9-99CF-4906-9E1E-7DC1534E300A}" type="parTrans" cxnId="{95D62775-419C-4472-9814-1B8F394C702E}">
      <dgm:prSet/>
      <dgm:spPr/>
      <dgm:t>
        <a:bodyPr/>
        <a:lstStyle/>
        <a:p>
          <a:endParaRPr lang="en-US"/>
        </a:p>
      </dgm:t>
    </dgm:pt>
    <dgm:pt modelId="{F3C7DA48-A78D-4968-AE25-E588A9DBF36E}" type="sibTrans" cxnId="{95D62775-419C-4472-9814-1B8F394C702E}">
      <dgm:prSet phldrT="6" phldr="0"/>
      <dgm:spPr/>
      <dgm:t>
        <a:bodyPr/>
        <a:lstStyle/>
        <a:p>
          <a:r>
            <a:rPr lang="en-US"/>
            <a:t>6</a:t>
          </a:r>
        </a:p>
      </dgm:t>
    </dgm:pt>
    <dgm:pt modelId="{68B6EDCE-1AD3-4099-8E5A-AF16CAEAC2BF}">
      <dgm:prSet phldr="0"/>
      <dgm:spPr/>
      <dgm:t>
        <a:bodyPr/>
        <a:lstStyle/>
        <a:p>
          <a:pPr rtl="0"/>
          <a:r>
            <a:rPr lang="en-US" dirty="0">
              <a:latin typeface="Gill Sans MT" panose="020B0502020104020203"/>
            </a:rPr>
            <a:t>DTS Points Must be available to ALL students</a:t>
          </a:r>
        </a:p>
      </dgm:t>
    </dgm:pt>
    <dgm:pt modelId="{045B967B-FCB4-4D90-B68A-6709018D1B46}" type="parTrans" cxnId="{5A674D0D-25EB-4786-BBD9-1AB83A82BA33}">
      <dgm:prSet/>
      <dgm:spPr/>
    </dgm:pt>
    <dgm:pt modelId="{7F62C93C-2BB2-4DD9-90D9-04BB6271992C}" type="sibTrans" cxnId="{5A674D0D-25EB-4786-BBD9-1AB83A82BA33}">
      <dgm:prSet phldrT="7" phldr="0"/>
      <dgm:spPr/>
      <dgm:t>
        <a:bodyPr/>
        <a:lstStyle/>
        <a:p>
          <a:r>
            <a:rPr lang="en-US"/>
            <a:t>7</a:t>
          </a:r>
        </a:p>
      </dgm:t>
    </dgm:pt>
    <dgm:pt modelId="{8954543A-BE40-4DED-A722-0ECD0C012F16}" type="pres">
      <dgm:prSet presAssocID="{40427289-D849-4A83-B76C-FDF27747C152}" presName="Name0" presStyleCnt="0">
        <dgm:presLayoutVars>
          <dgm:animLvl val="lvl"/>
          <dgm:resizeHandles val="exact"/>
        </dgm:presLayoutVars>
      </dgm:prSet>
      <dgm:spPr/>
    </dgm:pt>
    <dgm:pt modelId="{2A3BBE1C-41D1-4CFD-9D13-1D44A083A8E1}" type="pres">
      <dgm:prSet presAssocID="{438A1BA7-93D0-4821-8341-F0F7565FC5AD}" presName="compositeNode" presStyleCnt="0">
        <dgm:presLayoutVars>
          <dgm:bulletEnabled val="1"/>
        </dgm:presLayoutVars>
      </dgm:prSet>
      <dgm:spPr/>
    </dgm:pt>
    <dgm:pt modelId="{10F1869F-F397-4BEA-8C35-534F74F2BCD4}" type="pres">
      <dgm:prSet presAssocID="{438A1BA7-93D0-4821-8341-F0F7565FC5AD}" presName="bgRect" presStyleLbl="bgAccFollowNode1" presStyleIdx="0" presStyleCnt="7"/>
      <dgm:spPr/>
    </dgm:pt>
    <dgm:pt modelId="{BF17F0B9-2E31-4D17-B76E-CA639E9C1F47}" type="pres">
      <dgm:prSet presAssocID="{F091A1B8-AFAE-4025-8344-6FE4CFB25003}" presName="sibTransNodeCircle" presStyleLbl="alignNode1" presStyleIdx="0" presStyleCnt="14">
        <dgm:presLayoutVars>
          <dgm:chMax val="0"/>
          <dgm:bulletEnabled/>
        </dgm:presLayoutVars>
      </dgm:prSet>
      <dgm:spPr/>
    </dgm:pt>
    <dgm:pt modelId="{8FC29500-9152-45DA-A6F6-DCA3FA1468FE}" type="pres">
      <dgm:prSet presAssocID="{438A1BA7-93D0-4821-8341-F0F7565FC5AD}" presName="bottomLine" presStyleLbl="alignNode1" presStyleIdx="1" presStyleCnt="14">
        <dgm:presLayoutVars/>
      </dgm:prSet>
      <dgm:spPr/>
    </dgm:pt>
    <dgm:pt modelId="{6ABBA730-E8CC-403C-9D1C-FE8764C91A75}" type="pres">
      <dgm:prSet presAssocID="{438A1BA7-93D0-4821-8341-F0F7565FC5AD}" presName="nodeText" presStyleLbl="bgAccFollowNode1" presStyleIdx="0" presStyleCnt="7">
        <dgm:presLayoutVars>
          <dgm:bulletEnabled val="1"/>
        </dgm:presLayoutVars>
      </dgm:prSet>
      <dgm:spPr/>
    </dgm:pt>
    <dgm:pt modelId="{DC6B7D2C-3CA8-40B1-AE45-09DD35E0A02F}" type="pres">
      <dgm:prSet presAssocID="{F091A1B8-AFAE-4025-8344-6FE4CFB25003}" presName="sibTrans" presStyleCnt="0"/>
      <dgm:spPr/>
    </dgm:pt>
    <dgm:pt modelId="{FBE9DA2C-7F63-4F29-AFF6-A307D8290CCB}" type="pres">
      <dgm:prSet presAssocID="{081094BE-BDAF-4CF5-976F-F0F239C2CFF9}" presName="compositeNode" presStyleCnt="0">
        <dgm:presLayoutVars>
          <dgm:bulletEnabled val="1"/>
        </dgm:presLayoutVars>
      </dgm:prSet>
      <dgm:spPr/>
    </dgm:pt>
    <dgm:pt modelId="{20BCF7EF-F31E-428F-ABA9-09C5521BAA12}" type="pres">
      <dgm:prSet presAssocID="{081094BE-BDAF-4CF5-976F-F0F239C2CFF9}" presName="bgRect" presStyleLbl="bgAccFollowNode1" presStyleIdx="1" presStyleCnt="7"/>
      <dgm:spPr/>
    </dgm:pt>
    <dgm:pt modelId="{8B003525-C290-4704-A1C1-F87A566950BB}" type="pres">
      <dgm:prSet presAssocID="{67C118E7-B9F9-441A-93FA-7C2B27A17D3A}" presName="sibTransNodeCircle" presStyleLbl="alignNode1" presStyleIdx="2" presStyleCnt="14">
        <dgm:presLayoutVars>
          <dgm:chMax val="0"/>
          <dgm:bulletEnabled/>
        </dgm:presLayoutVars>
      </dgm:prSet>
      <dgm:spPr/>
    </dgm:pt>
    <dgm:pt modelId="{A066470D-58A7-4518-B393-2F4C9E21E254}" type="pres">
      <dgm:prSet presAssocID="{081094BE-BDAF-4CF5-976F-F0F239C2CFF9}" presName="bottomLine" presStyleLbl="alignNode1" presStyleIdx="3" presStyleCnt="14">
        <dgm:presLayoutVars/>
      </dgm:prSet>
      <dgm:spPr/>
    </dgm:pt>
    <dgm:pt modelId="{1BDD3141-2D78-449C-82DB-3B4553F4D277}" type="pres">
      <dgm:prSet presAssocID="{081094BE-BDAF-4CF5-976F-F0F239C2CFF9}" presName="nodeText" presStyleLbl="bgAccFollowNode1" presStyleIdx="1" presStyleCnt="7">
        <dgm:presLayoutVars>
          <dgm:bulletEnabled val="1"/>
        </dgm:presLayoutVars>
      </dgm:prSet>
      <dgm:spPr/>
    </dgm:pt>
    <dgm:pt modelId="{46DFAAA2-2443-4A9A-BD5A-34AE13FDDD65}" type="pres">
      <dgm:prSet presAssocID="{67C118E7-B9F9-441A-93FA-7C2B27A17D3A}" presName="sibTrans" presStyleCnt="0"/>
      <dgm:spPr/>
    </dgm:pt>
    <dgm:pt modelId="{C6250651-F1FE-4C0E-95B1-B19CB7BB72C5}" type="pres">
      <dgm:prSet presAssocID="{29552DDB-38DA-4198-8DE5-BB0E2E4D2194}" presName="compositeNode" presStyleCnt="0">
        <dgm:presLayoutVars>
          <dgm:bulletEnabled val="1"/>
        </dgm:presLayoutVars>
      </dgm:prSet>
      <dgm:spPr/>
    </dgm:pt>
    <dgm:pt modelId="{BDDC6EB4-7C9D-4897-A48F-98B3819BAAC8}" type="pres">
      <dgm:prSet presAssocID="{29552DDB-38DA-4198-8DE5-BB0E2E4D2194}" presName="bgRect" presStyleLbl="bgAccFollowNode1" presStyleIdx="2" presStyleCnt="7"/>
      <dgm:spPr/>
    </dgm:pt>
    <dgm:pt modelId="{1CB89FE7-3B4A-4624-8E2E-8171F9F41D30}" type="pres">
      <dgm:prSet presAssocID="{71D4821D-385C-4237-AA23-B2E2487C2BED}" presName="sibTransNodeCircle" presStyleLbl="alignNode1" presStyleIdx="4" presStyleCnt="14">
        <dgm:presLayoutVars>
          <dgm:chMax val="0"/>
          <dgm:bulletEnabled/>
        </dgm:presLayoutVars>
      </dgm:prSet>
      <dgm:spPr/>
    </dgm:pt>
    <dgm:pt modelId="{0BCCBDE0-CFFA-4E1D-9F21-087C8998B357}" type="pres">
      <dgm:prSet presAssocID="{29552DDB-38DA-4198-8DE5-BB0E2E4D2194}" presName="bottomLine" presStyleLbl="alignNode1" presStyleIdx="5" presStyleCnt="14">
        <dgm:presLayoutVars/>
      </dgm:prSet>
      <dgm:spPr/>
    </dgm:pt>
    <dgm:pt modelId="{6DDB94A2-FF61-4027-9382-965F164E164D}" type="pres">
      <dgm:prSet presAssocID="{29552DDB-38DA-4198-8DE5-BB0E2E4D2194}" presName="nodeText" presStyleLbl="bgAccFollowNode1" presStyleIdx="2" presStyleCnt="7">
        <dgm:presLayoutVars>
          <dgm:bulletEnabled val="1"/>
        </dgm:presLayoutVars>
      </dgm:prSet>
      <dgm:spPr/>
    </dgm:pt>
    <dgm:pt modelId="{9EDEF905-A852-494E-B656-2A62F8466FB4}" type="pres">
      <dgm:prSet presAssocID="{71D4821D-385C-4237-AA23-B2E2487C2BED}" presName="sibTrans" presStyleCnt="0"/>
      <dgm:spPr/>
    </dgm:pt>
    <dgm:pt modelId="{760CDA52-893A-49D7-85FA-43957D326B12}" type="pres">
      <dgm:prSet presAssocID="{3BC95F38-5CA4-4F1E-8C2F-034E1CBCDC0A}" presName="compositeNode" presStyleCnt="0">
        <dgm:presLayoutVars>
          <dgm:bulletEnabled val="1"/>
        </dgm:presLayoutVars>
      </dgm:prSet>
      <dgm:spPr/>
    </dgm:pt>
    <dgm:pt modelId="{CA276B4A-24F9-42D4-8ECC-1413DC5E2E1D}" type="pres">
      <dgm:prSet presAssocID="{3BC95F38-5CA4-4F1E-8C2F-034E1CBCDC0A}" presName="bgRect" presStyleLbl="bgAccFollowNode1" presStyleIdx="3" presStyleCnt="7"/>
      <dgm:spPr/>
    </dgm:pt>
    <dgm:pt modelId="{30026E51-0F03-446E-9090-9417B013889D}" type="pres">
      <dgm:prSet presAssocID="{2F3993C0-D514-4AAB-BDF8-8D7E8D90E7A1}" presName="sibTransNodeCircle" presStyleLbl="alignNode1" presStyleIdx="6" presStyleCnt="14">
        <dgm:presLayoutVars>
          <dgm:chMax val="0"/>
          <dgm:bulletEnabled/>
        </dgm:presLayoutVars>
      </dgm:prSet>
      <dgm:spPr/>
    </dgm:pt>
    <dgm:pt modelId="{A6ED09F8-FB7C-4461-BF1F-46A80144972E}" type="pres">
      <dgm:prSet presAssocID="{3BC95F38-5CA4-4F1E-8C2F-034E1CBCDC0A}" presName="bottomLine" presStyleLbl="alignNode1" presStyleIdx="7" presStyleCnt="14">
        <dgm:presLayoutVars/>
      </dgm:prSet>
      <dgm:spPr/>
    </dgm:pt>
    <dgm:pt modelId="{D5668521-9402-41CE-B58D-AFC3E3D4C80C}" type="pres">
      <dgm:prSet presAssocID="{3BC95F38-5CA4-4F1E-8C2F-034E1CBCDC0A}" presName="nodeText" presStyleLbl="bgAccFollowNode1" presStyleIdx="3" presStyleCnt="7">
        <dgm:presLayoutVars>
          <dgm:bulletEnabled val="1"/>
        </dgm:presLayoutVars>
      </dgm:prSet>
      <dgm:spPr/>
    </dgm:pt>
    <dgm:pt modelId="{CD022DB4-074C-48F2-AA66-24C5664EDEB9}" type="pres">
      <dgm:prSet presAssocID="{2F3993C0-D514-4AAB-BDF8-8D7E8D90E7A1}" presName="sibTrans" presStyleCnt="0"/>
      <dgm:spPr/>
    </dgm:pt>
    <dgm:pt modelId="{A1B9B906-4B60-4475-964E-8929AA9E9190}" type="pres">
      <dgm:prSet presAssocID="{32775DEC-3054-4FCF-A7D5-CAAB86DA99F1}" presName="compositeNode" presStyleCnt="0">
        <dgm:presLayoutVars>
          <dgm:bulletEnabled val="1"/>
        </dgm:presLayoutVars>
      </dgm:prSet>
      <dgm:spPr/>
    </dgm:pt>
    <dgm:pt modelId="{9EC9A08F-89FA-4EAF-9AE8-1922EAADBF43}" type="pres">
      <dgm:prSet presAssocID="{32775DEC-3054-4FCF-A7D5-CAAB86DA99F1}" presName="bgRect" presStyleLbl="bgAccFollowNode1" presStyleIdx="4" presStyleCnt="7"/>
      <dgm:spPr/>
    </dgm:pt>
    <dgm:pt modelId="{CFD507E6-3D09-4B73-B921-E97B8CEF83C5}" type="pres">
      <dgm:prSet presAssocID="{7B0C05E7-DDE6-453B-A59C-D903B3845A21}" presName="sibTransNodeCircle" presStyleLbl="alignNode1" presStyleIdx="8" presStyleCnt="14">
        <dgm:presLayoutVars>
          <dgm:chMax val="0"/>
          <dgm:bulletEnabled/>
        </dgm:presLayoutVars>
      </dgm:prSet>
      <dgm:spPr/>
    </dgm:pt>
    <dgm:pt modelId="{6C705ECE-F99D-4E0E-9FA5-E5B0F7D1FC1B}" type="pres">
      <dgm:prSet presAssocID="{32775DEC-3054-4FCF-A7D5-CAAB86DA99F1}" presName="bottomLine" presStyleLbl="alignNode1" presStyleIdx="9" presStyleCnt="14">
        <dgm:presLayoutVars/>
      </dgm:prSet>
      <dgm:spPr/>
    </dgm:pt>
    <dgm:pt modelId="{AF5F05E9-1044-4414-9298-391DBCABCEF9}" type="pres">
      <dgm:prSet presAssocID="{32775DEC-3054-4FCF-A7D5-CAAB86DA99F1}" presName="nodeText" presStyleLbl="bgAccFollowNode1" presStyleIdx="4" presStyleCnt="7">
        <dgm:presLayoutVars>
          <dgm:bulletEnabled val="1"/>
        </dgm:presLayoutVars>
      </dgm:prSet>
      <dgm:spPr/>
    </dgm:pt>
    <dgm:pt modelId="{F4E605CA-FDA7-4F9D-991E-D7928928BC86}" type="pres">
      <dgm:prSet presAssocID="{7B0C05E7-DDE6-453B-A59C-D903B3845A21}" presName="sibTrans" presStyleCnt="0"/>
      <dgm:spPr/>
    </dgm:pt>
    <dgm:pt modelId="{DD379339-872E-4F21-8F0C-B3F36B316488}" type="pres">
      <dgm:prSet presAssocID="{309580DC-1757-4DCB-BBFB-6FAEEF8366D1}" presName="compositeNode" presStyleCnt="0">
        <dgm:presLayoutVars>
          <dgm:bulletEnabled val="1"/>
        </dgm:presLayoutVars>
      </dgm:prSet>
      <dgm:spPr/>
    </dgm:pt>
    <dgm:pt modelId="{D27A39C1-AED2-4813-9B52-AA25162070A9}" type="pres">
      <dgm:prSet presAssocID="{309580DC-1757-4DCB-BBFB-6FAEEF8366D1}" presName="bgRect" presStyleLbl="bgAccFollowNode1" presStyleIdx="5" presStyleCnt="7"/>
      <dgm:spPr/>
    </dgm:pt>
    <dgm:pt modelId="{24EFAB18-0BB3-4815-96B6-C6CF89A7380C}" type="pres">
      <dgm:prSet presAssocID="{F3C7DA48-A78D-4968-AE25-E588A9DBF36E}" presName="sibTransNodeCircle" presStyleLbl="alignNode1" presStyleIdx="10" presStyleCnt="14">
        <dgm:presLayoutVars>
          <dgm:chMax val="0"/>
          <dgm:bulletEnabled/>
        </dgm:presLayoutVars>
      </dgm:prSet>
      <dgm:spPr/>
    </dgm:pt>
    <dgm:pt modelId="{50FD7065-08B3-43CF-B6F8-5400B304964A}" type="pres">
      <dgm:prSet presAssocID="{309580DC-1757-4DCB-BBFB-6FAEEF8366D1}" presName="bottomLine" presStyleLbl="alignNode1" presStyleIdx="11" presStyleCnt="14">
        <dgm:presLayoutVars/>
      </dgm:prSet>
      <dgm:spPr/>
    </dgm:pt>
    <dgm:pt modelId="{4298757F-BDEF-4830-9CF4-98E389FA1FC0}" type="pres">
      <dgm:prSet presAssocID="{309580DC-1757-4DCB-BBFB-6FAEEF8366D1}" presName="nodeText" presStyleLbl="bgAccFollowNode1" presStyleIdx="5" presStyleCnt="7">
        <dgm:presLayoutVars>
          <dgm:bulletEnabled val="1"/>
        </dgm:presLayoutVars>
      </dgm:prSet>
      <dgm:spPr/>
    </dgm:pt>
    <dgm:pt modelId="{E5004283-8D95-4617-92F4-ACE530CE8D42}" type="pres">
      <dgm:prSet presAssocID="{F3C7DA48-A78D-4968-AE25-E588A9DBF36E}" presName="sibTrans" presStyleCnt="0"/>
      <dgm:spPr/>
    </dgm:pt>
    <dgm:pt modelId="{2459EE99-6248-4EC5-9BA8-1A829C5D9B4E}" type="pres">
      <dgm:prSet presAssocID="{68B6EDCE-1AD3-4099-8E5A-AF16CAEAC2BF}" presName="compositeNode" presStyleCnt="0">
        <dgm:presLayoutVars>
          <dgm:bulletEnabled val="1"/>
        </dgm:presLayoutVars>
      </dgm:prSet>
      <dgm:spPr/>
    </dgm:pt>
    <dgm:pt modelId="{4544E2F4-F75E-478E-A99F-030EF089D0E4}" type="pres">
      <dgm:prSet presAssocID="{68B6EDCE-1AD3-4099-8E5A-AF16CAEAC2BF}" presName="bgRect" presStyleLbl="bgAccFollowNode1" presStyleIdx="6" presStyleCnt="7"/>
      <dgm:spPr/>
    </dgm:pt>
    <dgm:pt modelId="{EB170905-D14E-4B2F-9956-C774C36F545E}" type="pres">
      <dgm:prSet presAssocID="{7F62C93C-2BB2-4DD9-90D9-04BB6271992C}" presName="sibTransNodeCircle" presStyleLbl="alignNode1" presStyleIdx="12" presStyleCnt="14">
        <dgm:presLayoutVars>
          <dgm:chMax val="0"/>
          <dgm:bulletEnabled/>
        </dgm:presLayoutVars>
      </dgm:prSet>
      <dgm:spPr/>
    </dgm:pt>
    <dgm:pt modelId="{15D4E3D7-1EC9-4574-AED7-8658D3BE84FC}" type="pres">
      <dgm:prSet presAssocID="{68B6EDCE-1AD3-4099-8E5A-AF16CAEAC2BF}" presName="bottomLine" presStyleLbl="alignNode1" presStyleIdx="13" presStyleCnt="14">
        <dgm:presLayoutVars/>
      </dgm:prSet>
      <dgm:spPr/>
    </dgm:pt>
    <dgm:pt modelId="{E23230E4-5120-4A7A-83E8-9F7AD2D317CC}" type="pres">
      <dgm:prSet presAssocID="{68B6EDCE-1AD3-4099-8E5A-AF16CAEAC2BF}" presName="nodeText" presStyleLbl="bgAccFollowNode1" presStyleIdx="6" presStyleCnt="7">
        <dgm:presLayoutVars>
          <dgm:bulletEnabled val="1"/>
        </dgm:presLayoutVars>
      </dgm:prSet>
      <dgm:spPr/>
    </dgm:pt>
  </dgm:ptLst>
  <dgm:cxnLst>
    <dgm:cxn modelId="{05155602-4F4E-433E-B751-58BEA8BD1EE2}" type="presOf" srcId="{309580DC-1757-4DCB-BBFB-6FAEEF8366D1}" destId="{D27A39C1-AED2-4813-9B52-AA25162070A9}" srcOrd="0" destOrd="0" presId="urn:microsoft.com/office/officeart/2016/7/layout/BasicLinearProcessNumbered"/>
    <dgm:cxn modelId="{3E078902-F3ED-41F9-9348-BFF556A5C8B5}" type="presOf" srcId="{32775DEC-3054-4FCF-A7D5-CAAB86DA99F1}" destId="{AF5F05E9-1044-4414-9298-391DBCABCEF9}" srcOrd="1" destOrd="0" presId="urn:microsoft.com/office/officeart/2016/7/layout/BasicLinearProcessNumbered"/>
    <dgm:cxn modelId="{060A9905-7AA9-41EC-8CD2-09BEA50425DA}" type="presOf" srcId="{32775DEC-3054-4FCF-A7D5-CAAB86DA99F1}" destId="{9EC9A08F-89FA-4EAF-9AE8-1922EAADBF43}" srcOrd="0" destOrd="0" presId="urn:microsoft.com/office/officeart/2016/7/layout/BasicLinearProcessNumbered"/>
    <dgm:cxn modelId="{5A674D0D-25EB-4786-BBD9-1AB83A82BA33}" srcId="{40427289-D849-4A83-B76C-FDF27747C152}" destId="{68B6EDCE-1AD3-4099-8E5A-AF16CAEAC2BF}" srcOrd="6" destOrd="0" parTransId="{045B967B-FCB4-4D90-B68A-6709018D1B46}" sibTransId="{7F62C93C-2BB2-4DD9-90D9-04BB6271992C}"/>
    <dgm:cxn modelId="{D816E61A-F26F-4C45-8427-F20209E52F8F}" type="presOf" srcId="{081094BE-BDAF-4CF5-976F-F0F239C2CFF9}" destId="{20BCF7EF-F31E-428F-ABA9-09C5521BAA12}" srcOrd="0" destOrd="0" presId="urn:microsoft.com/office/officeart/2016/7/layout/BasicLinearProcessNumbered"/>
    <dgm:cxn modelId="{09675F1F-EA4C-4F39-97D2-4524D87B1AA1}" type="presOf" srcId="{3BC95F38-5CA4-4F1E-8C2F-034E1CBCDC0A}" destId="{CA276B4A-24F9-42D4-8ECC-1413DC5E2E1D}" srcOrd="0" destOrd="0" presId="urn:microsoft.com/office/officeart/2016/7/layout/BasicLinearProcessNumbered"/>
    <dgm:cxn modelId="{30F30D20-0C4D-439E-A457-EF0E2A3D0B6B}" type="presOf" srcId="{438A1BA7-93D0-4821-8341-F0F7565FC5AD}" destId="{10F1869F-F397-4BEA-8C35-534F74F2BCD4}" srcOrd="0" destOrd="0" presId="urn:microsoft.com/office/officeart/2016/7/layout/BasicLinearProcessNumbered"/>
    <dgm:cxn modelId="{E9EA4020-5B99-4C9C-9F44-33E42EEDE8B0}" srcId="{40427289-D849-4A83-B76C-FDF27747C152}" destId="{29552DDB-38DA-4198-8DE5-BB0E2E4D2194}" srcOrd="2" destOrd="0" parTransId="{306AE479-924D-4B5F-8182-AD7DBFE8C22A}" sibTransId="{71D4821D-385C-4237-AA23-B2E2487C2BED}"/>
    <dgm:cxn modelId="{D0EE252A-3A0C-4323-B2A2-D71336E6EF87}" srcId="{40427289-D849-4A83-B76C-FDF27747C152}" destId="{3BC95F38-5CA4-4F1E-8C2F-034E1CBCDC0A}" srcOrd="3" destOrd="0" parTransId="{2DE38088-E82F-4074-8A9D-281EB1FC0952}" sibTransId="{2F3993C0-D514-4AAB-BDF8-8D7E8D90E7A1}"/>
    <dgm:cxn modelId="{24B6313B-C879-43EA-A3C4-AB95115301F6}" srcId="{40427289-D849-4A83-B76C-FDF27747C152}" destId="{438A1BA7-93D0-4821-8341-F0F7565FC5AD}" srcOrd="0" destOrd="0" parTransId="{C374B26E-01B3-4AEC-8100-ECD320A66F08}" sibTransId="{F091A1B8-AFAE-4025-8344-6FE4CFB25003}"/>
    <dgm:cxn modelId="{77D3DA6F-280F-429C-A3B1-2575B58AB1B0}" type="presOf" srcId="{7F62C93C-2BB2-4DD9-90D9-04BB6271992C}" destId="{EB170905-D14E-4B2F-9956-C774C36F545E}" srcOrd="0" destOrd="0" presId="urn:microsoft.com/office/officeart/2016/7/layout/BasicLinearProcessNumbered"/>
    <dgm:cxn modelId="{1272F054-5507-4FCC-9EA1-3F9E282E552F}" srcId="{40427289-D849-4A83-B76C-FDF27747C152}" destId="{081094BE-BDAF-4CF5-976F-F0F239C2CFF9}" srcOrd="1" destOrd="0" parTransId="{C64FD604-8C44-4D16-A8AD-B269FE272C39}" sibTransId="{67C118E7-B9F9-441A-93FA-7C2B27A17D3A}"/>
    <dgm:cxn modelId="{95D62775-419C-4472-9814-1B8F394C702E}" srcId="{40427289-D849-4A83-B76C-FDF27747C152}" destId="{309580DC-1757-4DCB-BBFB-6FAEEF8366D1}" srcOrd="5" destOrd="0" parTransId="{777475B9-99CF-4906-9E1E-7DC1534E300A}" sibTransId="{F3C7DA48-A78D-4968-AE25-E588A9DBF36E}"/>
    <dgm:cxn modelId="{ED506556-36FB-453E-B233-F91A686D2B17}" srcId="{40427289-D849-4A83-B76C-FDF27747C152}" destId="{32775DEC-3054-4FCF-A7D5-CAAB86DA99F1}" srcOrd="4" destOrd="0" parTransId="{186F8A52-05EA-4F60-A444-09B3A86C4174}" sibTransId="{7B0C05E7-DDE6-453B-A59C-D903B3845A21}"/>
    <dgm:cxn modelId="{A2203157-867D-4B9B-9D97-80CE2AC8643E}" type="presOf" srcId="{309580DC-1757-4DCB-BBFB-6FAEEF8366D1}" destId="{4298757F-BDEF-4830-9CF4-98E389FA1FC0}" srcOrd="1" destOrd="0" presId="urn:microsoft.com/office/officeart/2016/7/layout/BasicLinearProcessNumbered"/>
    <dgm:cxn modelId="{47EFD281-298B-4EB7-99B4-44C9E749F351}" type="presOf" srcId="{F3C7DA48-A78D-4968-AE25-E588A9DBF36E}" destId="{24EFAB18-0BB3-4815-96B6-C6CF89A7380C}" srcOrd="0" destOrd="0" presId="urn:microsoft.com/office/officeart/2016/7/layout/BasicLinearProcessNumbered"/>
    <dgm:cxn modelId="{3F5E308C-8803-4475-9C78-F3514BAEC603}" type="presOf" srcId="{68B6EDCE-1AD3-4099-8E5A-AF16CAEAC2BF}" destId="{E23230E4-5120-4A7A-83E8-9F7AD2D317CC}" srcOrd="1" destOrd="0" presId="urn:microsoft.com/office/officeart/2016/7/layout/BasicLinearProcessNumbered"/>
    <dgm:cxn modelId="{A7B3F58C-74E6-4121-85D5-2B01142D5467}" type="presOf" srcId="{081094BE-BDAF-4CF5-976F-F0F239C2CFF9}" destId="{1BDD3141-2D78-449C-82DB-3B4553F4D277}" srcOrd="1" destOrd="0" presId="urn:microsoft.com/office/officeart/2016/7/layout/BasicLinearProcessNumbered"/>
    <dgm:cxn modelId="{F496028F-084C-4B2A-90AA-1719A8D791C6}" type="presOf" srcId="{F091A1B8-AFAE-4025-8344-6FE4CFB25003}" destId="{BF17F0B9-2E31-4D17-B76E-CA639E9C1F47}" srcOrd="0" destOrd="0" presId="urn:microsoft.com/office/officeart/2016/7/layout/BasicLinearProcessNumbered"/>
    <dgm:cxn modelId="{BA95079A-8B7D-439A-910B-F2D16D899465}" type="presOf" srcId="{29552DDB-38DA-4198-8DE5-BB0E2E4D2194}" destId="{BDDC6EB4-7C9D-4897-A48F-98B3819BAAC8}" srcOrd="0" destOrd="0" presId="urn:microsoft.com/office/officeart/2016/7/layout/BasicLinearProcessNumbered"/>
    <dgm:cxn modelId="{7DEB93A8-5572-42EC-ADB2-45924E92E06C}" type="presOf" srcId="{68B6EDCE-1AD3-4099-8E5A-AF16CAEAC2BF}" destId="{4544E2F4-F75E-478E-A99F-030EF089D0E4}" srcOrd="0" destOrd="0" presId="urn:microsoft.com/office/officeart/2016/7/layout/BasicLinearProcessNumbered"/>
    <dgm:cxn modelId="{14D9B4AA-D325-4185-82ED-1A6F668CA7E9}" type="presOf" srcId="{438A1BA7-93D0-4821-8341-F0F7565FC5AD}" destId="{6ABBA730-E8CC-403C-9D1C-FE8764C91A75}" srcOrd="1" destOrd="0" presId="urn:microsoft.com/office/officeart/2016/7/layout/BasicLinearProcessNumbered"/>
    <dgm:cxn modelId="{B8162AAD-E06B-40DD-87E7-3CCD7E3FC8A9}" type="presOf" srcId="{3BC95F38-5CA4-4F1E-8C2F-034E1CBCDC0A}" destId="{D5668521-9402-41CE-B58D-AFC3E3D4C80C}" srcOrd="1" destOrd="0" presId="urn:microsoft.com/office/officeart/2016/7/layout/BasicLinearProcessNumbered"/>
    <dgm:cxn modelId="{DF50AAB6-D8BE-42BA-8279-C889AA01E3BA}" type="presOf" srcId="{2F3993C0-D514-4AAB-BDF8-8D7E8D90E7A1}" destId="{30026E51-0F03-446E-9090-9417B013889D}" srcOrd="0" destOrd="0" presId="urn:microsoft.com/office/officeart/2016/7/layout/BasicLinearProcessNumbered"/>
    <dgm:cxn modelId="{8FA3F6D2-A500-416F-9520-CD7C6F9774D1}" type="presOf" srcId="{71D4821D-385C-4237-AA23-B2E2487C2BED}" destId="{1CB89FE7-3B4A-4624-8E2E-8171F9F41D30}" srcOrd="0" destOrd="0" presId="urn:microsoft.com/office/officeart/2016/7/layout/BasicLinearProcessNumbered"/>
    <dgm:cxn modelId="{3EE980D6-624F-4849-94E0-EAE0A1A9B041}" type="presOf" srcId="{7B0C05E7-DDE6-453B-A59C-D903B3845A21}" destId="{CFD507E6-3D09-4B73-B921-E97B8CEF83C5}" srcOrd="0" destOrd="0" presId="urn:microsoft.com/office/officeart/2016/7/layout/BasicLinearProcessNumbered"/>
    <dgm:cxn modelId="{FEDB01E6-1F9D-4C73-A9D5-AE45ECE33506}" type="presOf" srcId="{29552DDB-38DA-4198-8DE5-BB0E2E4D2194}" destId="{6DDB94A2-FF61-4027-9382-965F164E164D}" srcOrd="1" destOrd="0" presId="urn:microsoft.com/office/officeart/2016/7/layout/BasicLinearProcessNumbered"/>
    <dgm:cxn modelId="{BEC196F0-B2E5-4D7F-89D1-78E20A7253EB}" type="presOf" srcId="{67C118E7-B9F9-441A-93FA-7C2B27A17D3A}" destId="{8B003525-C290-4704-A1C1-F87A566950BB}" srcOrd="0" destOrd="0" presId="urn:microsoft.com/office/officeart/2016/7/layout/BasicLinearProcessNumbered"/>
    <dgm:cxn modelId="{CB8859FA-2033-4289-B2FC-ADDC04E06CA5}" type="presOf" srcId="{40427289-D849-4A83-B76C-FDF27747C152}" destId="{8954543A-BE40-4DED-A722-0ECD0C012F16}" srcOrd="0" destOrd="0" presId="urn:microsoft.com/office/officeart/2016/7/layout/BasicLinearProcessNumbered"/>
    <dgm:cxn modelId="{C9766F0D-BD75-430E-B322-7AE8E9B660E4}" type="presParOf" srcId="{8954543A-BE40-4DED-A722-0ECD0C012F16}" destId="{2A3BBE1C-41D1-4CFD-9D13-1D44A083A8E1}" srcOrd="0" destOrd="0" presId="urn:microsoft.com/office/officeart/2016/7/layout/BasicLinearProcessNumbered"/>
    <dgm:cxn modelId="{57C36220-DF33-49D4-A857-A6B7B3D4B6E9}" type="presParOf" srcId="{2A3BBE1C-41D1-4CFD-9D13-1D44A083A8E1}" destId="{10F1869F-F397-4BEA-8C35-534F74F2BCD4}" srcOrd="0" destOrd="0" presId="urn:microsoft.com/office/officeart/2016/7/layout/BasicLinearProcessNumbered"/>
    <dgm:cxn modelId="{4C551696-2CF3-4240-8964-BA5608F3E832}" type="presParOf" srcId="{2A3BBE1C-41D1-4CFD-9D13-1D44A083A8E1}" destId="{BF17F0B9-2E31-4D17-B76E-CA639E9C1F47}" srcOrd="1" destOrd="0" presId="urn:microsoft.com/office/officeart/2016/7/layout/BasicLinearProcessNumbered"/>
    <dgm:cxn modelId="{FCDEFE95-7EB5-44C0-87A3-ABC3C044CDAB}" type="presParOf" srcId="{2A3BBE1C-41D1-4CFD-9D13-1D44A083A8E1}" destId="{8FC29500-9152-45DA-A6F6-DCA3FA1468FE}" srcOrd="2" destOrd="0" presId="urn:microsoft.com/office/officeart/2016/7/layout/BasicLinearProcessNumbered"/>
    <dgm:cxn modelId="{F2BD58AB-02B4-4455-B893-6C98126AF18C}" type="presParOf" srcId="{2A3BBE1C-41D1-4CFD-9D13-1D44A083A8E1}" destId="{6ABBA730-E8CC-403C-9D1C-FE8764C91A75}" srcOrd="3" destOrd="0" presId="urn:microsoft.com/office/officeart/2016/7/layout/BasicLinearProcessNumbered"/>
    <dgm:cxn modelId="{F4D3DA4C-23AC-4563-A49A-ACF8FD71FA43}" type="presParOf" srcId="{8954543A-BE40-4DED-A722-0ECD0C012F16}" destId="{DC6B7D2C-3CA8-40B1-AE45-09DD35E0A02F}" srcOrd="1" destOrd="0" presId="urn:microsoft.com/office/officeart/2016/7/layout/BasicLinearProcessNumbered"/>
    <dgm:cxn modelId="{1752331E-A337-4241-9613-6B6D7E3FEA5E}" type="presParOf" srcId="{8954543A-BE40-4DED-A722-0ECD0C012F16}" destId="{FBE9DA2C-7F63-4F29-AFF6-A307D8290CCB}" srcOrd="2" destOrd="0" presId="urn:microsoft.com/office/officeart/2016/7/layout/BasicLinearProcessNumbered"/>
    <dgm:cxn modelId="{A62220B7-9196-4EBD-92F9-FF7C51482E2B}" type="presParOf" srcId="{FBE9DA2C-7F63-4F29-AFF6-A307D8290CCB}" destId="{20BCF7EF-F31E-428F-ABA9-09C5521BAA12}" srcOrd="0" destOrd="0" presId="urn:microsoft.com/office/officeart/2016/7/layout/BasicLinearProcessNumbered"/>
    <dgm:cxn modelId="{420B6AE3-9583-46DB-9403-398C7BA223C2}" type="presParOf" srcId="{FBE9DA2C-7F63-4F29-AFF6-A307D8290CCB}" destId="{8B003525-C290-4704-A1C1-F87A566950BB}" srcOrd="1" destOrd="0" presId="urn:microsoft.com/office/officeart/2016/7/layout/BasicLinearProcessNumbered"/>
    <dgm:cxn modelId="{2FA67F72-0E73-40DA-8256-ECD2D337A3E6}" type="presParOf" srcId="{FBE9DA2C-7F63-4F29-AFF6-A307D8290CCB}" destId="{A066470D-58A7-4518-B393-2F4C9E21E254}" srcOrd="2" destOrd="0" presId="urn:microsoft.com/office/officeart/2016/7/layout/BasicLinearProcessNumbered"/>
    <dgm:cxn modelId="{21E53EFA-D9E1-4167-8891-D35F91D3A758}" type="presParOf" srcId="{FBE9DA2C-7F63-4F29-AFF6-A307D8290CCB}" destId="{1BDD3141-2D78-449C-82DB-3B4553F4D277}" srcOrd="3" destOrd="0" presId="urn:microsoft.com/office/officeart/2016/7/layout/BasicLinearProcessNumbered"/>
    <dgm:cxn modelId="{FF5CF15D-3E78-4992-A5F5-41FEC5BEAC3C}" type="presParOf" srcId="{8954543A-BE40-4DED-A722-0ECD0C012F16}" destId="{46DFAAA2-2443-4A9A-BD5A-34AE13FDDD65}" srcOrd="3" destOrd="0" presId="urn:microsoft.com/office/officeart/2016/7/layout/BasicLinearProcessNumbered"/>
    <dgm:cxn modelId="{068A61D6-5E73-45DC-9E63-CA9A358D3D94}" type="presParOf" srcId="{8954543A-BE40-4DED-A722-0ECD0C012F16}" destId="{C6250651-F1FE-4C0E-95B1-B19CB7BB72C5}" srcOrd="4" destOrd="0" presId="urn:microsoft.com/office/officeart/2016/7/layout/BasicLinearProcessNumbered"/>
    <dgm:cxn modelId="{645C4FCE-984F-47DF-AC8C-948A9DAE06D0}" type="presParOf" srcId="{C6250651-F1FE-4C0E-95B1-B19CB7BB72C5}" destId="{BDDC6EB4-7C9D-4897-A48F-98B3819BAAC8}" srcOrd="0" destOrd="0" presId="urn:microsoft.com/office/officeart/2016/7/layout/BasicLinearProcessNumbered"/>
    <dgm:cxn modelId="{33305957-4AB3-4CCC-9FDE-13664A3FC043}" type="presParOf" srcId="{C6250651-F1FE-4C0E-95B1-B19CB7BB72C5}" destId="{1CB89FE7-3B4A-4624-8E2E-8171F9F41D30}" srcOrd="1" destOrd="0" presId="urn:microsoft.com/office/officeart/2016/7/layout/BasicLinearProcessNumbered"/>
    <dgm:cxn modelId="{671B82B6-082A-4D6F-8EB0-3C7C5CCC5E36}" type="presParOf" srcId="{C6250651-F1FE-4C0E-95B1-B19CB7BB72C5}" destId="{0BCCBDE0-CFFA-4E1D-9F21-087C8998B357}" srcOrd="2" destOrd="0" presId="urn:microsoft.com/office/officeart/2016/7/layout/BasicLinearProcessNumbered"/>
    <dgm:cxn modelId="{18762335-29C2-4BD2-8590-B276CABDCF6D}" type="presParOf" srcId="{C6250651-F1FE-4C0E-95B1-B19CB7BB72C5}" destId="{6DDB94A2-FF61-4027-9382-965F164E164D}" srcOrd="3" destOrd="0" presId="urn:microsoft.com/office/officeart/2016/7/layout/BasicLinearProcessNumbered"/>
    <dgm:cxn modelId="{06753A3A-0B30-4C70-9C1A-41EA722AF155}" type="presParOf" srcId="{8954543A-BE40-4DED-A722-0ECD0C012F16}" destId="{9EDEF905-A852-494E-B656-2A62F8466FB4}" srcOrd="5" destOrd="0" presId="urn:microsoft.com/office/officeart/2016/7/layout/BasicLinearProcessNumbered"/>
    <dgm:cxn modelId="{69F04A45-67D9-4DB7-A16D-FE0CC6F77751}" type="presParOf" srcId="{8954543A-BE40-4DED-A722-0ECD0C012F16}" destId="{760CDA52-893A-49D7-85FA-43957D326B12}" srcOrd="6" destOrd="0" presId="urn:microsoft.com/office/officeart/2016/7/layout/BasicLinearProcessNumbered"/>
    <dgm:cxn modelId="{1B3E3F49-1892-43F1-9931-E6D7BEC8DDEF}" type="presParOf" srcId="{760CDA52-893A-49D7-85FA-43957D326B12}" destId="{CA276B4A-24F9-42D4-8ECC-1413DC5E2E1D}" srcOrd="0" destOrd="0" presId="urn:microsoft.com/office/officeart/2016/7/layout/BasicLinearProcessNumbered"/>
    <dgm:cxn modelId="{4E267FEE-3803-411A-AD74-8466D994D6F0}" type="presParOf" srcId="{760CDA52-893A-49D7-85FA-43957D326B12}" destId="{30026E51-0F03-446E-9090-9417B013889D}" srcOrd="1" destOrd="0" presId="urn:microsoft.com/office/officeart/2016/7/layout/BasicLinearProcessNumbered"/>
    <dgm:cxn modelId="{6283DEE8-4215-4345-B2C2-D413B6441C90}" type="presParOf" srcId="{760CDA52-893A-49D7-85FA-43957D326B12}" destId="{A6ED09F8-FB7C-4461-BF1F-46A80144972E}" srcOrd="2" destOrd="0" presId="urn:microsoft.com/office/officeart/2016/7/layout/BasicLinearProcessNumbered"/>
    <dgm:cxn modelId="{D8943065-BC84-4D2A-884B-D7760F418596}" type="presParOf" srcId="{760CDA52-893A-49D7-85FA-43957D326B12}" destId="{D5668521-9402-41CE-B58D-AFC3E3D4C80C}" srcOrd="3" destOrd="0" presId="urn:microsoft.com/office/officeart/2016/7/layout/BasicLinearProcessNumbered"/>
    <dgm:cxn modelId="{B1569225-C573-49D3-A049-0778A6AA51F0}" type="presParOf" srcId="{8954543A-BE40-4DED-A722-0ECD0C012F16}" destId="{CD022DB4-074C-48F2-AA66-24C5664EDEB9}" srcOrd="7" destOrd="0" presId="urn:microsoft.com/office/officeart/2016/7/layout/BasicLinearProcessNumbered"/>
    <dgm:cxn modelId="{12C04E71-AF48-4E1B-A866-0FF4FB578754}" type="presParOf" srcId="{8954543A-BE40-4DED-A722-0ECD0C012F16}" destId="{A1B9B906-4B60-4475-964E-8929AA9E9190}" srcOrd="8" destOrd="0" presId="urn:microsoft.com/office/officeart/2016/7/layout/BasicLinearProcessNumbered"/>
    <dgm:cxn modelId="{FB891820-A093-40A9-80F6-CBCD1E1D9EFA}" type="presParOf" srcId="{A1B9B906-4B60-4475-964E-8929AA9E9190}" destId="{9EC9A08F-89FA-4EAF-9AE8-1922EAADBF43}" srcOrd="0" destOrd="0" presId="urn:microsoft.com/office/officeart/2016/7/layout/BasicLinearProcessNumbered"/>
    <dgm:cxn modelId="{F7293800-1303-4308-9895-07DE65F45BBE}" type="presParOf" srcId="{A1B9B906-4B60-4475-964E-8929AA9E9190}" destId="{CFD507E6-3D09-4B73-B921-E97B8CEF83C5}" srcOrd="1" destOrd="0" presId="urn:microsoft.com/office/officeart/2016/7/layout/BasicLinearProcessNumbered"/>
    <dgm:cxn modelId="{8A6C5C28-C8D4-4463-A6EE-A151CBD0469E}" type="presParOf" srcId="{A1B9B906-4B60-4475-964E-8929AA9E9190}" destId="{6C705ECE-F99D-4E0E-9FA5-E5B0F7D1FC1B}" srcOrd="2" destOrd="0" presId="urn:microsoft.com/office/officeart/2016/7/layout/BasicLinearProcessNumbered"/>
    <dgm:cxn modelId="{C46D07ED-E959-4D4D-A0C5-7BA89F60E3DC}" type="presParOf" srcId="{A1B9B906-4B60-4475-964E-8929AA9E9190}" destId="{AF5F05E9-1044-4414-9298-391DBCABCEF9}" srcOrd="3" destOrd="0" presId="urn:microsoft.com/office/officeart/2016/7/layout/BasicLinearProcessNumbered"/>
    <dgm:cxn modelId="{55C97222-C573-4AC9-80C5-242ECECA1A17}" type="presParOf" srcId="{8954543A-BE40-4DED-A722-0ECD0C012F16}" destId="{F4E605CA-FDA7-4F9D-991E-D7928928BC86}" srcOrd="9" destOrd="0" presId="urn:microsoft.com/office/officeart/2016/7/layout/BasicLinearProcessNumbered"/>
    <dgm:cxn modelId="{740A9BAF-4CDB-4194-AFE8-0CBC1B483949}" type="presParOf" srcId="{8954543A-BE40-4DED-A722-0ECD0C012F16}" destId="{DD379339-872E-4F21-8F0C-B3F36B316488}" srcOrd="10" destOrd="0" presId="urn:microsoft.com/office/officeart/2016/7/layout/BasicLinearProcessNumbered"/>
    <dgm:cxn modelId="{FCB03AC2-9BC8-4962-891A-C7126747CF87}" type="presParOf" srcId="{DD379339-872E-4F21-8F0C-B3F36B316488}" destId="{D27A39C1-AED2-4813-9B52-AA25162070A9}" srcOrd="0" destOrd="0" presId="urn:microsoft.com/office/officeart/2016/7/layout/BasicLinearProcessNumbered"/>
    <dgm:cxn modelId="{DDB8DFC6-83B2-4306-A616-EF3D51283430}" type="presParOf" srcId="{DD379339-872E-4F21-8F0C-B3F36B316488}" destId="{24EFAB18-0BB3-4815-96B6-C6CF89A7380C}" srcOrd="1" destOrd="0" presId="urn:microsoft.com/office/officeart/2016/7/layout/BasicLinearProcessNumbered"/>
    <dgm:cxn modelId="{4A2BDAE9-784E-49D4-9DE5-D1C657BF36AD}" type="presParOf" srcId="{DD379339-872E-4F21-8F0C-B3F36B316488}" destId="{50FD7065-08B3-43CF-B6F8-5400B304964A}" srcOrd="2" destOrd="0" presId="urn:microsoft.com/office/officeart/2016/7/layout/BasicLinearProcessNumbered"/>
    <dgm:cxn modelId="{116BE142-9E4B-48F7-B36C-F9B8211FA431}" type="presParOf" srcId="{DD379339-872E-4F21-8F0C-B3F36B316488}" destId="{4298757F-BDEF-4830-9CF4-98E389FA1FC0}" srcOrd="3" destOrd="0" presId="urn:microsoft.com/office/officeart/2016/7/layout/BasicLinearProcessNumbered"/>
    <dgm:cxn modelId="{2DF43D4A-83D1-40C0-B72A-34BDC75082BE}" type="presParOf" srcId="{8954543A-BE40-4DED-A722-0ECD0C012F16}" destId="{E5004283-8D95-4617-92F4-ACE530CE8D42}" srcOrd="11" destOrd="0" presId="urn:microsoft.com/office/officeart/2016/7/layout/BasicLinearProcessNumbered"/>
    <dgm:cxn modelId="{CF0A96CE-6136-439C-B602-937735619C19}" type="presParOf" srcId="{8954543A-BE40-4DED-A722-0ECD0C012F16}" destId="{2459EE99-6248-4EC5-9BA8-1A829C5D9B4E}" srcOrd="12" destOrd="0" presId="urn:microsoft.com/office/officeart/2016/7/layout/BasicLinearProcessNumbered"/>
    <dgm:cxn modelId="{4CA529C6-1491-441A-93A1-D708F4B4FEBA}" type="presParOf" srcId="{2459EE99-6248-4EC5-9BA8-1A829C5D9B4E}" destId="{4544E2F4-F75E-478E-A99F-030EF089D0E4}" srcOrd="0" destOrd="0" presId="urn:microsoft.com/office/officeart/2016/7/layout/BasicLinearProcessNumbered"/>
    <dgm:cxn modelId="{80D42320-194B-4B83-9148-AB398B67B42C}" type="presParOf" srcId="{2459EE99-6248-4EC5-9BA8-1A829C5D9B4E}" destId="{EB170905-D14E-4B2F-9956-C774C36F545E}" srcOrd="1" destOrd="0" presId="urn:microsoft.com/office/officeart/2016/7/layout/BasicLinearProcessNumbered"/>
    <dgm:cxn modelId="{410627BB-452C-4D90-967B-661521A4E365}" type="presParOf" srcId="{2459EE99-6248-4EC5-9BA8-1A829C5D9B4E}" destId="{15D4E3D7-1EC9-4574-AED7-8658D3BE84FC}" srcOrd="2" destOrd="0" presId="urn:microsoft.com/office/officeart/2016/7/layout/BasicLinearProcessNumbered"/>
    <dgm:cxn modelId="{BE858A36-E630-4BC2-90D0-1CFACD8883A9}" type="presParOf" srcId="{2459EE99-6248-4EC5-9BA8-1A829C5D9B4E}" destId="{E23230E4-5120-4A7A-83E8-9F7AD2D317C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6F9BF-2DB0-47C6-858D-D7A516B3755B}">
      <dsp:nvSpPr>
        <dsp:cNvPr id="0" name=""/>
        <dsp:cNvSpPr/>
      </dsp:nvSpPr>
      <dsp:spPr>
        <a:xfrm>
          <a:off x="0" y="443"/>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F42D7-03E1-4B45-85D0-B8A1B477FC73}">
      <dsp:nvSpPr>
        <dsp:cNvPr id="0" name=""/>
        <dsp:cNvSpPr/>
      </dsp:nvSpPr>
      <dsp:spPr>
        <a:xfrm>
          <a:off x="0" y="443"/>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Partnership with Student Life </a:t>
          </a:r>
        </a:p>
      </dsp:txBody>
      <dsp:txXfrm>
        <a:off x="0" y="443"/>
        <a:ext cx="5422390" cy="403573"/>
      </dsp:txXfrm>
    </dsp:sp>
    <dsp:sp modelId="{204C26BB-9EE1-4DCB-B2AC-580972A26E0B}">
      <dsp:nvSpPr>
        <dsp:cNvPr id="0" name=""/>
        <dsp:cNvSpPr/>
      </dsp:nvSpPr>
      <dsp:spPr>
        <a:xfrm>
          <a:off x="0" y="404016"/>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5067E8-F4B5-4D0A-8DBD-960BCBB03EFE}">
      <dsp:nvSpPr>
        <dsp:cNvPr id="0" name=""/>
        <dsp:cNvSpPr/>
      </dsp:nvSpPr>
      <dsp:spPr>
        <a:xfrm>
          <a:off x="0" y="404016"/>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Student Organization Approvals </a:t>
          </a:r>
        </a:p>
      </dsp:txBody>
      <dsp:txXfrm>
        <a:off x="0" y="404016"/>
        <a:ext cx="5422390" cy="403573"/>
      </dsp:txXfrm>
    </dsp:sp>
    <dsp:sp modelId="{56B6FF2E-7375-4F3F-AC19-21C1531988BA}">
      <dsp:nvSpPr>
        <dsp:cNvPr id="0" name=""/>
        <dsp:cNvSpPr/>
      </dsp:nvSpPr>
      <dsp:spPr>
        <a:xfrm>
          <a:off x="0" y="807590"/>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480815-CFB1-4A01-BE04-8AE902961D5C}">
      <dsp:nvSpPr>
        <dsp:cNvPr id="0" name=""/>
        <dsp:cNvSpPr/>
      </dsp:nvSpPr>
      <dsp:spPr>
        <a:xfrm>
          <a:off x="0" y="807590"/>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RSO Forms </a:t>
          </a:r>
        </a:p>
      </dsp:txBody>
      <dsp:txXfrm>
        <a:off x="0" y="807590"/>
        <a:ext cx="5422390" cy="403573"/>
      </dsp:txXfrm>
    </dsp:sp>
    <dsp:sp modelId="{BCCA111D-8901-42C1-B9AB-34201B808CBC}">
      <dsp:nvSpPr>
        <dsp:cNvPr id="0" name=""/>
        <dsp:cNvSpPr/>
      </dsp:nvSpPr>
      <dsp:spPr>
        <a:xfrm>
          <a:off x="0" y="1211163"/>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6C1C3A-4A66-40D5-9EFD-E4E107B4BF55}">
      <dsp:nvSpPr>
        <dsp:cNvPr id="0" name=""/>
        <dsp:cNvSpPr/>
      </dsp:nvSpPr>
      <dsp:spPr>
        <a:xfrm>
          <a:off x="0" y="1211163"/>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Approval forms </a:t>
          </a:r>
        </a:p>
      </dsp:txBody>
      <dsp:txXfrm>
        <a:off x="0" y="1211163"/>
        <a:ext cx="5422390" cy="403573"/>
      </dsp:txXfrm>
    </dsp:sp>
    <dsp:sp modelId="{45922972-FC9B-4EDA-BECD-CE47787472AE}">
      <dsp:nvSpPr>
        <dsp:cNvPr id="0" name=""/>
        <dsp:cNvSpPr/>
      </dsp:nvSpPr>
      <dsp:spPr>
        <a:xfrm>
          <a:off x="0" y="1614736"/>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1CD9B5-F88A-4185-BA2E-D135D0D866F1}">
      <dsp:nvSpPr>
        <dsp:cNvPr id="0" name=""/>
        <dsp:cNvSpPr/>
      </dsp:nvSpPr>
      <dsp:spPr>
        <a:xfrm>
          <a:off x="0" y="1614736"/>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Funding Request </a:t>
          </a:r>
        </a:p>
      </dsp:txBody>
      <dsp:txXfrm>
        <a:off x="0" y="1614736"/>
        <a:ext cx="5422390" cy="403573"/>
      </dsp:txXfrm>
    </dsp:sp>
    <dsp:sp modelId="{161327A2-E804-4BC3-A4A4-A13A83F26437}">
      <dsp:nvSpPr>
        <dsp:cNvPr id="0" name=""/>
        <dsp:cNvSpPr/>
      </dsp:nvSpPr>
      <dsp:spPr>
        <a:xfrm>
          <a:off x="0" y="2018310"/>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3328F1-1F38-4C3B-B85A-01A57E824D7A}">
      <dsp:nvSpPr>
        <dsp:cNvPr id="0" name=""/>
        <dsp:cNvSpPr/>
      </dsp:nvSpPr>
      <dsp:spPr>
        <a:xfrm>
          <a:off x="0" y="2018310"/>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Purchasing </a:t>
          </a:r>
        </a:p>
      </dsp:txBody>
      <dsp:txXfrm>
        <a:off x="0" y="2018310"/>
        <a:ext cx="5422390" cy="403573"/>
      </dsp:txXfrm>
    </dsp:sp>
    <dsp:sp modelId="{D6C39975-273F-49AF-A3C2-F2F27005A570}">
      <dsp:nvSpPr>
        <dsp:cNvPr id="0" name=""/>
        <dsp:cNvSpPr/>
      </dsp:nvSpPr>
      <dsp:spPr>
        <a:xfrm>
          <a:off x="0" y="2421883"/>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33410-9BB6-44C8-9B71-91D222AF0C48}">
      <dsp:nvSpPr>
        <dsp:cNvPr id="0" name=""/>
        <dsp:cNvSpPr/>
      </dsp:nvSpPr>
      <dsp:spPr>
        <a:xfrm>
          <a:off x="0" y="2421883"/>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Budgets </a:t>
          </a:r>
        </a:p>
      </dsp:txBody>
      <dsp:txXfrm>
        <a:off x="0" y="2421883"/>
        <a:ext cx="5422390" cy="403573"/>
      </dsp:txXfrm>
    </dsp:sp>
    <dsp:sp modelId="{B43564EC-8F6F-4E2A-9236-AABEE176E433}">
      <dsp:nvSpPr>
        <dsp:cNvPr id="0" name=""/>
        <dsp:cNvSpPr/>
      </dsp:nvSpPr>
      <dsp:spPr>
        <a:xfrm>
          <a:off x="0" y="2825456"/>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8B431-7BC3-4962-AF71-A384EF04002F}">
      <dsp:nvSpPr>
        <dsp:cNvPr id="0" name=""/>
        <dsp:cNvSpPr/>
      </dsp:nvSpPr>
      <dsp:spPr>
        <a:xfrm>
          <a:off x="0" y="2825456"/>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RSO Travel </a:t>
          </a:r>
        </a:p>
      </dsp:txBody>
      <dsp:txXfrm>
        <a:off x="0" y="2825456"/>
        <a:ext cx="5422390" cy="403573"/>
      </dsp:txXfrm>
    </dsp:sp>
    <dsp:sp modelId="{DFDFD5EE-E7A1-40DF-BED3-FADA6B948104}">
      <dsp:nvSpPr>
        <dsp:cNvPr id="0" name=""/>
        <dsp:cNvSpPr/>
      </dsp:nvSpPr>
      <dsp:spPr>
        <a:xfrm>
          <a:off x="0" y="3229030"/>
          <a:ext cx="542239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2F2177-5EEA-4828-B126-C34F023ED633}">
      <dsp:nvSpPr>
        <dsp:cNvPr id="0" name=""/>
        <dsp:cNvSpPr/>
      </dsp:nvSpPr>
      <dsp:spPr>
        <a:xfrm>
          <a:off x="0" y="3229030"/>
          <a:ext cx="5422390" cy="403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DTS</a:t>
          </a:r>
        </a:p>
      </dsp:txBody>
      <dsp:txXfrm>
        <a:off x="0" y="3229030"/>
        <a:ext cx="5422390" cy="403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891D6-7CAD-4C55-88E5-ED807CAB2CF4}">
      <dsp:nvSpPr>
        <dsp:cNvPr id="0" name=""/>
        <dsp:cNvSpPr/>
      </dsp:nvSpPr>
      <dsp:spPr>
        <a:xfrm>
          <a:off x="1994804" y="359"/>
          <a:ext cx="1633734" cy="1633734"/>
        </a:xfrm>
        <a:prstGeom prst="ellips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Gill Sans MT" panose="020B0502020104020203"/>
            </a:rPr>
            <a:t> Student Organizations</a:t>
          </a:r>
          <a:endParaRPr lang="en-US" sz="1500" kern="1200"/>
        </a:p>
      </dsp:txBody>
      <dsp:txXfrm>
        <a:off x="2234059" y="239614"/>
        <a:ext cx="1155224" cy="1155224"/>
      </dsp:txXfrm>
    </dsp:sp>
    <dsp:sp modelId="{E99FC5F6-3945-4435-9B60-96E1DC246ADD}">
      <dsp:nvSpPr>
        <dsp:cNvPr id="0" name=""/>
        <dsp:cNvSpPr/>
      </dsp:nvSpPr>
      <dsp:spPr>
        <a:xfrm rot="2700000">
          <a:off x="3453237" y="1400524"/>
          <a:ext cx="434850" cy="551385"/>
        </a:xfrm>
        <a:prstGeom prst="rightArrow">
          <a:avLst>
            <a:gd name="adj1" fmla="val 60000"/>
            <a:gd name="adj2" fmla="val 50000"/>
          </a:avLst>
        </a:prstGeom>
        <a:gradFill rotWithShape="0">
          <a:gsLst>
            <a:gs pos="0">
              <a:schemeClr val="accent3">
                <a:tint val="60000"/>
                <a:hueOff val="0"/>
                <a:satOff val="0"/>
                <a:lumOff val="0"/>
                <a:alphaOff val="0"/>
                <a:tint val="98000"/>
                <a:lumMod val="110000"/>
              </a:schemeClr>
            </a:gs>
            <a:gs pos="84000">
              <a:schemeClr val="accent3">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472342" y="1464678"/>
        <a:ext cx="304395" cy="330831"/>
      </dsp:txXfrm>
    </dsp:sp>
    <dsp:sp modelId="{8FD5B62F-029F-432F-88A7-EC8C71473787}">
      <dsp:nvSpPr>
        <dsp:cNvPr id="0" name=""/>
        <dsp:cNvSpPr/>
      </dsp:nvSpPr>
      <dsp:spPr>
        <a:xfrm>
          <a:off x="3730190" y="1735745"/>
          <a:ext cx="1633734" cy="1633734"/>
        </a:xfrm>
        <a:prstGeom prst="ellips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Gill Sans MT" panose="020B0502020104020203"/>
            </a:rPr>
            <a:t>Student Life</a:t>
          </a:r>
          <a:endParaRPr lang="en-US" sz="1500" kern="1200"/>
        </a:p>
      </dsp:txBody>
      <dsp:txXfrm>
        <a:off x="3969445" y="1975000"/>
        <a:ext cx="1155224" cy="1155224"/>
      </dsp:txXfrm>
    </dsp:sp>
    <dsp:sp modelId="{027CDE5A-34D5-4F17-BA43-43DD8330E6D4}">
      <dsp:nvSpPr>
        <dsp:cNvPr id="0" name=""/>
        <dsp:cNvSpPr/>
      </dsp:nvSpPr>
      <dsp:spPr>
        <a:xfrm rot="8100000">
          <a:off x="3470641" y="3135910"/>
          <a:ext cx="434850" cy="551385"/>
        </a:xfrm>
        <a:prstGeom prst="rightArrow">
          <a:avLst>
            <a:gd name="adj1" fmla="val 60000"/>
            <a:gd name="adj2" fmla="val 50000"/>
          </a:avLst>
        </a:prstGeom>
        <a:gradFill rotWithShape="0">
          <a:gsLst>
            <a:gs pos="0">
              <a:schemeClr val="accent3">
                <a:tint val="60000"/>
                <a:hueOff val="0"/>
                <a:satOff val="0"/>
                <a:lumOff val="0"/>
                <a:alphaOff val="0"/>
                <a:tint val="98000"/>
                <a:lumMod val="110000"/>
              </a:schemeClr>
            </a:gs>
            <a:gs pos="84000">
              <a:schemeClr val="accent3">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581991" y="3200064"/>
        <a:ext cx="304395" cy="330831"/>
      </dsp:txXfrm>
    </dsp:sp>
    <dsp:sp modelId="{600CB77C-5A10-4450-AB30-CCB0947600DE}">
      <dsp:nvSpPr>
        <dsp:cNvPr id="0" name=""/>
        <dsp:cNvSpPr/>
      </dsp:nvSpPr>
      <dsp:spPr>
        <a:xfrm>
          <a:off x="1994804" y="3471131"/>
          <a:ext cx="1633734" cy="1633734"/>
        </a:xfrm>
        <a:prstGeom prst="ellips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Gill Sans MT" panose="020B0502020104020203"/>
            </a:rPr>
            <a:t> Advisors</a:t>
          </a:r>
          <a:endParaRPr lang="en-US" sz="1500" kern="1200"/>
        </a:p>
      </dsp:txBody>
      <dsp:txXfrm>
        <a:off x="2234059" y="3710386"/>
        <a:ext cx="1155224" cy="1155224"/>
      </dsp:txXfrm>
    </dsp:sp>
    <dsp:sp modelId="{54F1A15E-0608-4557-91D8-9BC5E47E0840}">
      <dsp:nvSpPr>
        <dsp:cNvPr id="0" name=""/>
        <dsp:cNvSpPr/>
      </dsp:nvSpPr>
      <dsp:spPr>
        <a:xfrm rot="13500000">
          <a:off x="1735255" y="3153315"/>
          <a:ext cx="434850" cy="551385"/>
        </a:xfrm>
        <a:prstGeom prst="rightArrow">
          <a:avLst>
            <a:gd name="adj1" fmla="val 60000"/>
            <a:gd name="adj2" fmla="val 50000"/>
          </a:avLst>
        </a:prstGeom>
        <a:gradFill rotWithShape="0">
          <a:gsLst>
            <a:gs pos="0">
              <a:schemeClr val="accent3">
                <a:tint val="60000"/>
                <a:hueOff val="0"/>
                <a:satOff val="0"/>
                <a:lumOff val="0"/>
                <a:alphaOff val="0"/>
                <a:tint val="98000"/>
                <a:lumMod val="110000"/>
              </a:schemeClr>
            </a:gs>
            <a:gs pos="84000">
              <a:schemeClr val="accent3">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846605" y="3309715"/>
        <a:ext cx="304395" cy="330831"/>
      </dsp:txXfrm>
    </dsp:sp>
    <dsp:sp modelId="{C494634A-31DD-412E-94CE-3F1D652228A7}">
      <dsp:nvSpPr>
        <dsp:cNvPr id="0" name=""/>
        <dsp:cNvSpPr/>
      </dsp:nvSpPr>
      <dsp:spPr>
        <a:xfrm>
          <a:off x="259417" y="1735745"/>
          <a:ext cx="1633734" cy="1633734"/>
        </a:xfrm>
        <a:prstGeom prst="ellips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Gill Sans MT" panose="020B0502020104020203"/>
            </a:rPr>
            <a:t> Organization members</a:t>
          </a:r>
          <a:endParaRPr lang="en-US" sz="1500" kern="1200"/>
        </a:p>
      </dsp:txBody>
      <dsp:txXfrm>
        <a:off x="498672" y="1975000"/>
        <a:ext cx="1155224" cy="1155224"/>
      </dsp:txXfrm>
    </dsp:sp>
    <dsp:sp modelId="{DB59ABC6-C46E-4E99-8B27-43B1D877B933}">
      <dsp:nvSpPr>
        <dsp:cNvPr id="0" name=""/>
        <dsp:cNvSpPr/>
      </dsp:nvSpPr>
      <dsp:spPr>
        <a:xfrm rot="18900000">
          <a:off x="1717850" y="1417929"/>
          <a:ext cx="434850" cy="551385"/>
        </a:xfrm>
        <a:prstGeom prst="rightArrow">
          <a:avLst>
            <a:gd name="adj1" fmla="val 60000"/>
            <a:gd name="adj2" fmla="val 50000"/>
          </a:avLst>
        </a:prstGeom>
        <a:gradFill rotWithShape="0">
          <a:gsLst>
            <a:gs pos="0">
              <a:schemeClr val="accent3">
                <a:tint val="60000"/>
                <a:hueOff val="0"/>
                <a:satOff val="0"/>
                <a:lumOff val="0"/>
                <a:alphaOff val="0"/>
                <a:tint val="98000"/>
                <a:lumMod val="110000"/>
              </a:schemeClr>
            </a:gs>
            <a:gs pos="84000">
              <a:schemeClr val="accent3">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36955" y="1574329"/>
        <a:ext cx="304395" cy="330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4DFFF-6F71-4424-AA79-E98616B63F88}">
      <dsp:nvSpPr>
        <dsp:cNvPr id="0" name=""/>
        <dsp:cNvSpPr/>
      </dsp:nvSpPr>
      <dsp:spPr>
        <a:xfrm>
          <a:off x="482620" y="887035"/>
          <a:ext cx="784687" cy="784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E607FD-8341-4DBF-98CF-FE406560452E}">
      <dsp:nvSpPr>
        <dsp:cNvPr id="0" name=""/>
        <dsp:cNvSpPr/>
      </dsp:nvSpPr>
      <dsp:spPr>
        <a:xfrm>
          <a:off x="3089" y="2003712"/>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Host an event on campus</a:t>
          </a:r>
        </a:p>
      </dsp:txBody>
      <dsp:txXfrm>
        <a:off x="3089" y="2003712"/>
        <a:ext cx="1743750" cy="697499"/>
      </dsp:txXfrm>
    </dsp:sp>
    <dsp:sp modelId="{CC8E4DB7-ADA5-4B47-BD4D-4689CD55B214}">
      <dsp:nvSpPr>
        <dsp:cNvPr id="0" name=""/>
        <dsp:cNvSpPr/>
      </dsp:nvSpPr>
      <dsp:spPr>
        <a:xfrm>
          <a:off x="2531527" y="887035"/>
          <a:ext cx="784687" cy="784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0C9602-C767-49F7-987A-567CE309B094}">
      <dsp:nvSpPr>
        <dsp:cNvPr id="0" name=""/>
        <dsp:cNvSpPr/>
      </dsp:nvSpPr>
      <dsp:spPr>
        <a:xfrm>
          <a:off x="2051995" y="2003712"/>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Hosting an event off campus</a:t>
          </a:r>
        </a:p>
      </dsp:txBody>
      <dsp:txXfrm>
        <a:off x="2051995" y="2003712"/>
        <a:ext cx="1743750" cy="697499"/>
      </dsp:txXfrm>
    </dsp:sp>
    <dsp:sp modelId="{891AA7C5-BE9B-4FB3-9A7A-5E9A354B3B9A}">
      <dsp:nvSpPr>
        <dsp:cNvPr id="0" name=""/>
        <dsp:cNvSpPr/>
      </dsp:nvSpPr>
      <dsp:spPr>
        <a:xfrm>
          <a:off x="4580433" y="887035"/>
          <a:ext cx="784687" cy="784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78F62-972A-4627-A3F0-B1F879EBED47}">
      <dsp:nvSpPr>
        <dsp:cNvPr id="0" name=""/>
        <dsp:cNvSpPr/>
      </dsp:nvSpPr>
      <dsp:spPr>
        <a:xfrm>
          <a:off x="4100902" y="2003712"/>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Fundraisers</a:t>
          </a:r>
        </a:p>
      </dsp:txBody>
      <dsp:txXfrm>
        <a:off x="4100902" y="2003712"/>
        <a:ext cx="1743750" cy="697499"/>
      </dsp:txXfrm>
    </dsp:sp>
    <dsp:sp modelId="{29410EC4-9541-4983-913E-AD065F252C7A}">
      <dsp:nvSpPr>
        <dsp:cNvPr id="0" name=""/>
        <dsp:cNvSpPr/>
      </dsp:nvSpPr>
      <dsp:spPr>
        <a:xfrm>
          <a:off x="6629339" y="887035"/>
          <a:ext cx="784687" cy="784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06995F-F9E0-4C99-855F-145F5CAE2A0D}">
      <dsp:nvSpPr>
        <dsp:cNvPr id="0" name=""/>
        <dsp:cNvSpPr/>
      </dsp:nvSpPr>
      <dsp:spPr>
        <a:xfrm>
          <a:off x="6149808" y="2003712"/>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Trips out of town</a:t>
          </a:r>
        </a:p>
      </dsp:txBody>
      <dsp:txXfrm>
        <a:off x="6149808" y="2003712"/>
        <a:ext cx="1743750" cy="697499"/>
      </dsp:txXfrm>
    </dsp:sp>
    <dsp:sp modelId="{90EEE526-760E-4698-93A7-AA1C291BF6AC}">
      <dsp:nvSpPr>
        <dsp:cNvPr id="0" name=""/>
        <dsp:cNvSpPr/>
      </dsp:nvSpPr>
      <dsp:spPr>
        <a:xfrm>
          <a:off x="1507074" y="3137149"/>
          <a:ext cx="784687" cy="7846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E758EC-B1D3-44B9-985C-E1A81C8042D2}">
      <dsp:nvSpPr>
        <dsp:cNvPr id="0" name=""/>
        <dsp:cNvSpPr/>
      </dsp:nvSpPr>
      <dsp:spPr>
        <a:xfrm>
          <a:off x="1027542" y="4253826"/>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Trips in town</a:t>
          </a:r>
        </a:p>
      </dsp:txBody>
      <dsp:txXfrm>
        <a:off x="1027542" y="4253826"/>
        <a:ext cx="1743750" cy="697499"/>
      </dsp:txXfrm>
    </dsp:sp>
    <dsp:sp modelId="{4E077DC4-C14A-426F-BF28-9EBA090C6920}">
      <dsp:nvSpPr>
        <dsp:cNvPr id="0" name=""/>
        <dsp:cNvSpPr/>
      </dsp:nvSpPr>
      <dsp:spPr>
        <a:xfrm>
          <a:off x="3555980" y="3137149"/>
          <a:ext cx="784687" cy="7846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55232B-F7F8-4286-90C8-7CA0D00D5B50}">
      <dsp:nvSpPr>
        <dsp:cNvPr id="0" name=""/>
        <dsp:cNvSpPr/>
      </dsp:nvSpPr>
      <dsp:spPr>
        <a:xfrm>
          <a:off x="3076449" y="4253826"/>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Service projects </a:t>
          </a:r>
        </a:p>
      </dsp:txBody>
      <dsp:txXfrm>
        <a:off x="3076449" y="4253826"/>
        <a:ext cx="1743750" cy="697499"/>
      </dsp:txXfrm>
    </dsp:sp>
    <dsp:sp modelId="{C36FAA7B-57FF-4B86-9026-99B75F190B8F}">
      <dsp:nvSpPr>
        <dsp:cNvPr id="0" name=""/>
        <dsp:cNvSpPr/>
      </dsp:nvSpPr>
      <dsp:spPr>
        <a:xfrm>
          <a:off x="5604886" y="3137149"/>
          <a:ext cx="784687" cy="78468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56E11-5020-4FE8-9883-1001EAF4F44E}">
      <dsp:nvSpPr>
        <dsp:cNvPr id="0" name=""/>
        <dsp:cNvSpPr/>
      </dsp:nvSpPr>
      <dsp:spPr>
        <a:xfrm>
          <a:off x="5125355" y="4253826"/>
          <a:ext cx="1743750" cy="69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Post flyers</a:t>
          </a:r>
        </a:p>
      </dsp:txBody>
      <dsp:txXfrm>
        <a:off x="5125355" y="4253826"/>
        <a:ext cx="1743750" cy="6974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13B5D-8947-482D-B424-C0A4F8629758}">
      <dsp:nvSpPr>
        <dsp:cNvPr id="0" name=""/>
        <dsp:cNvSpPr/>
      </dsp:nvSpPr>
      <dsp:spPr>
        <a:xfrm>
          <a:off x="861" y="0"/>
          <a:ext cx="3489945" cy="3678238"/>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29" tIns="0" rIns="344729" bIns="330200" numCol="1" spcCol="1270" anchor="t" anchorCtr="0">
          <a:noAutofit/>
        </a:bodyPr>
        <a:lstStyle/>
        <a:p>
          <a:pPr marL="0" lvl="0" indent="0" algn="l" defTabSz="1066800">
            <a:lnSpc>
              <a:spcPct val="90000"/>
            </a:lnSpc>
            <a:spcBef>
              <a:spcPct val="0"/>
            </a:spcBef>
            <a:spcAft>
              <a:spcPct val="35000"/>
            </a:spcAft>
            <a:buNone/>
          </a:pPr>
          <a:r>
            <a:rPr lang="en-US" sz="2400" kern="1200"/>
            <a:t>“Event” applies to any organized activity that is not a regularly scheduled or officer’s meeting</a:t>
          </a:r>
        </a:p>
      </dsp:txBody>
      <dsp:txXfrm>
        <a:off x="861" y="1471295"/>
        <a:ext cx="3489945" cy="2206942"/>
      </dsp:txXfrm>
    </dsp:sp>
    <dsp:sp modelId="{89C491E0-E47F-4E86-8822-58325C77BE90}">
      <dsp:nvSpPr>
        <dsp:cNvPr id="0" name=""/>
        <dsp:cNvSpPr/>
      </dsp:nvSpPr>
      <dsp:spPr>
        <a:xfrm>
          <a:off x="861" y="0"/>
          <a:ext cx="3489945" cy="1471295"/>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4729" tIns="165100" rIns="344729"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61" y="0"/>
        <a:ext cx="3489945" cy="1471295"/>
      </dsp:txXfrm>
    </dsp:sp>
    <dsp:sp modelId="{3FBDA9E8-8215-4B2A-A51D-D6E7138A70C8}">
      <dsp:nvSpPr>
        <dsp:cNvPr id="0" name=""/>
        <dsp:cNvSpPr/>
      </dsp:nvSpPr>
      <dsp:spPr>
        <a:xfrm>
          <a:off x="3770002" y="0"/>
          <a:ext cx="3489945" cy="3678238"/>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29" tIns="0" rIns="344729" bIns="330200" numCol="1" spcCol="1270" anchor="t" anchorCtr="0">
          <a:noAutofit/>
        </a:bodyPr>
        <a:lstStyle/>
        <a:p>
          <a:pPr marL="0" lvl="0" indent="0" algn="l" defTabSz="1066800">
            <a:lnSpc>
              <a:spcPct val="90000"/>
            </a:lnSpc>
            <a:spcBef>
              <a:spcPct val="0"/>
            </a:spcBef>
            <a:spcAft>
              <a:spcPct val="35000"/>
            </a:spcAft>
            <a:buNone/>
          </a:pPr>
          <a:r>
            <a:rPr lang="en-US" sz="2400" kern="1200"/>
            <a:t>Events should be in line with organization mission and goals</a:t>
          </a:r>
        </a:p>
      </dsp:txBody>
      <dsp:txXfrm>
        <a:off x="3770002" y="1471295"/>
        <a:ext cx="3489945" cy="2206942"/>
      </dsp:txXfrm>
    </dsp:sp>
    <dsp:sp modelId="{3654AAE4-C3F7-4627-893D-478308D98C03}">
      <dsp:nvSpPr>
        <dsp:cNvPr id="0" name=""/>
        <dsp:cNvSpPr/>
      </dsp:nvSpPr>
      <dsp:spPr>
        <a:xfrm>
          <a:off x="3770002" y="0"/>
          <a:ext cx="3489945" cy="1471295"/>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4729" tIns="165100" rIns="344729"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70002" y="0"/>
        <a:ext cx="3489945" cy="1471295"/>
      </dsp:txXfrm>
    </dsp:sp>
    <dsp:sp modelId="{C2BC075E-770E-4D85-94E7-5DA6B82C5594}">
      <dsp:nvSpPr>
        <dsp:cNvPr id="0" name=""/>
        <dsp:cNvSpPr/>
      </dsp:nvSpPr>
      <dsp:spPr>
        <a:xfrm>
          <a:off x="7539143" y="0"/>
          <a:ext cx="3489945" cy="3678238"/>
        </a:xfrm>
        <a:prstGeom prst="rect">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29" tIns="0" rIns="344729" bIns="330200" numCol="1" spcCol="1270" anchor="t" anchorCtr="0">
          <a:noAutofit/>
        </a:bodyPr>
        <a:lstStyle/>
        <a:p>
          <a:pPr marL="0" lvl="0" indent="0" algn="l" defTabSz="1066800">
            <a:lnSpc>
              <a:spcPct val="90000"/>
            </a:lnSpc>
            <a:spcBef>
              <a:spcPct val="0"/>
            </a:spcBef>
            <a:spcAft>
              <a:spcPct val="35000"/>
            </a:spcAft>
            <a:buNone/>
          </a:pPr>
          <a:r>
            <a:rPr lang="en-US" sz="2400" kern="1200"/>
            <a:t>Members/Officers bear primary responsibility for event planning, approval, and publicity</a:t>
          </a:r>
        </a:p>
      </dsp:txBody>
      <dsp:txXfrm>
        <a:off x="7539143" y="1471295"/>
        <a:ext cx="3489945" cy="2206942"/>
      </dsp:txXfrm>
    </dsp:sp>
    <dsp:sp modelId="{34522B54-E127-4FD4-A82E-471B1B4A8075}">
      <dsp:nvSpPr>
        <dsp:cNvPr id="0" name=""/>
        <dsp:cNvSpPr/>
      </dsp:nvSpPr>
      <dsp:spPr>
        <a:xfrm>
          <a:off x="7539143" y="0"/>
          <a:ext cx="3489945" cy="1471295"/>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4729" tIns="165100" rIns="344729"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539143" y="0"/>
        <a:ext cx="3489945" cy="14712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7AED3-AB2E-4706-AFF6-135F6D349C0B}">
      <dsp:nvSpPr>
        <dsp:cNvPr id="0" name=""/>
        <dsp:cNvSpPr/>
      </dsp:nvSpPr>
      <dsp:spPr>
        <a:xfrm>
          <a:off x="798676" y="821586"/>
          <a:ext cx="851976" cy="8519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8C29A4C-42E7-497F-9383-D7086BAE7F23}">
      <dsp:nvSpPr>
        <dsp:cNvPr id="0" name=""/>
        <dsp:cNvSpPr/>
      </dsp:nvSpPr>
      <dsp:spPr>
        <a:xfrm>
          <a:off x="7555" y="1761071"/>
          <a:ext cx="2434218" cy="42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What is the fundraising goal?</a:t>
          </a:r>
        </a:p>
      </dsp:txBody>
      <dsp:txXfrm>
        <a:off x="7555" y="1761071"/>
        <a:ext cx="2434218" cy="422184"/>
      </dsp:txXfrm>
    </dsp:sp>
    <dsp:sp modelId="{4D1D4088-865F-4835-A5F0-C13506D99097}">
      <dsp:nvSpPr>
        <dsp:cNvPr id="0" name=""/>
        <dsp:cNvSpPr/>
      </dsp:nvSpPr>
      <dsp:spPr>
        <a:xfrm>
          <a:off x="7555" y="2223957"/>
          <a:ext cx="2434218" cy="632693"/>
        </a:xfrm>
        <a:prstGeom prst="rect">
          <a:avLst/>
        </a:prstGeom>
        <a:noFill/>
        <a:ln>
          <a:noFill/>
        </a:ln>
        <a:effectLst/>
      </dsp:spPr>
      <dsp:style>
        <a:lnRef idx="0">
          <a:scrgbClr r="0" g="0" b="0"/>
        </a:lnRef>
        <a:fillRef idx="0">
          <a:scrgbClr r="0" g="0" b="0"/>
        </a:fillRef>
        <a:effectRef idx="0">
          <a:scrgbClr r="0" g="0" b="0"/>
        </a:effectRef>
        <a:fontRef idx="minor"/>
      </dsp:style>
    </dsp:sp>
    <dsp:sp modelId="{93F04FFB-4581-4A52-84AF-2B48B34AA260}">
      <dsp:nvSpPr>
        <dsp:cNvPr id="0" name=""/>
        <dsp:cNvSpPr/>
      </dsp:nvSpPr>
      <dsp:spPr>
        <a:xfrm>
          <a:off x="3658883" y="821586"/>
          <a:ext cx="851976" cy="8519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39BEF1F-12BF-42B2-AF54-3AA14ED20AA0}">
      <dsp:nvSpPr>
        <dsp:cNvPr id="0" name=""/>
        <dsp:cNvSpPr/>
      </dsp:nvSpPr>
      <dsp:spPr>
        <a:xfrm>
          <a:off x="2867762" y="1761071"/>
          <a:ext cx="2434218" cy="42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How will funds be used?</a:t>
          </a:r>
        </a:p>
      </dsp:txBody>
      <dsp:txXfrm>
        <a:off x="2867762" y="1761071"/>
        <a:ext cx="2434218" cy="422184"/>
      </dsp:txXfrm>
    </dsp:sp>
    <dsp:sp modelId="{10BE8629-FF68-4D3E-9C02-A4FF210993BC}">
      <dsp:nvSpPr>
        <dsp:cNvPr id="0" name=""/>
        <dsp:cNvSpPr/>
      </dsp:nvSpPr>
      <dsp:spPr>
        <a:xfrm>
          <a:off x="2867762" y="2223957"/>
          <a:ext cx="2434218" cy="632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General funds vs. philanthropy vs. specific event</a:t>
          </a:r>
        </a:p>
      </dsp:txBody>
      <dsp:txXfrm>
        <a:off x="2867762" y="2223957"/>
        <a:ext cx="2434218" cy="632693"/>
      </dsp:txXfrm>
    </dsp:sp>
    <dsp:sp modelId="{E00BE16C-B5B8-4911-AC08-093BED20DAB6}">
      <dsp:nvSpPr>
        <dsp:cNvPr id="0" name=""/>
        <dsp:cNvSpPr/>
      </dsp:nvSpPr>
      <dsp:spPr>
        <a:xfrm>
          <a:off x="6519090" y="799837"/>
          <a:ext cx="851976" cy="8519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8C94394-D738-46BF-8AA1-69CF98F55C2F}">
      <dsp:nvSpPr>
        <dsp:cNvPr id="0" name=""/>
        <dsp:cNvSpPr/>
      </dsp:nvSpPr>
      <dsp:spPr>
        <a:xfrm>
          <a:off x="5727969" y="1741192"/>
          <a:ext cx="2434218" cy="42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Who is the target audience?</a:t>
          </a:r>
        </a:p>
      </dsp:txBody>
      <dsp:txXfrm>
        <a:off x="5727969" y="1741192"/>
        <a:ext cx="2434218" cy="422184"/>
      </dsp:txXfrm>
    </dsp:sp>
    <dsp:sp modelId="{A37DDD28-134C-4CD1-BD06-01D29F3B50BC}">
      <dsp:nvSpPr>
        <dsp:cNvPr id="0" name=""/>
        <dsp:cNvSpPr/>
      </dsp:nvSpPr>
      <dsp:spPr>
        <a:xfrm>
          <a:off x="5727969" y="2204948"/>
          <a:ext cx="2434218" cy="673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RSOs may </a:t>
          </a:r>
          <a:r>
            <a:rPr lang="en-US" sz="1100" b="1" u="sng" kern="1200"/>
            <a:t>NOT</a:t>
          </a:r>
          <a:r>
            <a:rPr lang="en-US" sz="1100" kern="1200"/>
            <a:t> solicit businesses without prior approval</a:t>
          </a:r>
        </a:p>
        <a:p>
          <a:pPr marL="0" lvl="0" indent="0" algn="ctr" defTabSz="488950" rtl="0">
            <a:lnSpc>
              <a:spcPct val="90000"/>
            </a:lnSpc>
            <a:spcBef>
              <a:spcPct val="0"/>
            </a:spcBef>
            <a:spcAft>
              <a:spcPct val="35000"/>
            </a:spcAft>
            <a:buNone/>
            <a:defRPr b="1"/>
          </a:pPr>
          <a:r>
            <a:rPr lang="en-US" sz="1100" b="0" kern="1200">
              <a:latin typeface="Gill Sans MT" panose="020B0502020104020203"/>
            </a:rPr>
            <a:t>RSOs may NOT request donations without approval</a:t>
          </a:r>
        </a:p>
      </dsp:txBody>
      <dsp:txXfrm>
        <a:off x="5727969" y="2204948"/>
        <a:ext cx="2434218" cy="673452"/>
      </dsp:txXfrm>
    </dsp:sp>
    <dsp:sp modelId="{5AC0BBC2-1552-41D2-97CA-02F208B44D77}">
      <dsp:nvSpPr>
        <dsp:cNvPr id="0" name=""/>
        <dsp:cNvSpPr/>
      </dsp:nvSpPr>
      <dsp:spPr>
        <a:xfrm>
          <a:off x="9379297" y="799837"/>
          <a:ext cx="851976" cy="8519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6E8A088-12D9-489C-9B02-2430DE15FB46}">
      <dsp:nvSpPr>
        <dsp:cNvPr id="0" name=""/>
        <dsp:cNvSpPr/>
      </dsp:nvSpPr>
      <dsp:spPr>
        <a:xfrm>
          <a:off x="8588176" y="1741192"/>
          <a:ext cx="2434218" cy="422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Are there incentives for donating?</a:t>
          </a:r>
        </a:p>
      </dsp:txBody>
      <dsp:txXfrm>
        <a:off x="8588176" y="1741192"/>
        <a:ext cx="2434218" cy="422184"/>
      </dsp:txXfrm>
    </dsp:sp>
    <dsp:sp modelId="{DAD02334-B44C-4462-B0FD-5732A5AD2570}">
      <dsp:nvSpPr>
        <dsp:cNvPr id="0" name=""/>
        <dsp:cNvSpPr/>
      </dsp:nvSpPr>
      <dsp:spPr>
        <a:xfrm>
          <a:off x="8588176" y="2204948"/>
          <a:ext cx="2434218" cy="673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Can offer goods or services</a:t>
          </a:r>
        </a:p>
        <a:p>
          <a:pPr marL="0" lvl="0" indent="0" algn="ctr" defTabSz="488950">
            <a:lnSpc>
              <a:spcPct val="100000"/>
            </a:lnSpc>
            <a:spcBef>
              <a:spcPct val="0"/>
            </a:spcBef>
            <a:spcAft>
              <a:spcPct val="35000"/>
            </a:spcAft>
            <a:buNone/>
          </a:pPr>
          <a:r>
            <a:rPr lang="en-US" sz="1100" kern="1200"/>
            <a:t>Can NOT offer cash</a:t>
          </a:r>
        </a:p>
      </dsp:txBody>
      <dsp:txXfrm>
        <a:off x="8588176" y="2204948"/>
        <a:ext cx="2434218" cy="6734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1869F-F397-4BEA-8C35-534F74F2BCD4}">
      <dsp:nvSpPr>
        <dsp:cNvPr id="0" name=""/>
        <dsp:cNvSpPr/>
      </dsp:nvSpPr>
      <dsp:spPr>
        <a:xfrm>
          <a:off x="10389" y="1333053"/>
          <a:ext cx="1552597" cy="2173637"/>
        </a:xfrm>
        <a:prstGeom prst="rect">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047" tIns="330200" rIns="121047" bIns="330200" numCol="1" spcCol="1270" anchor="t" anchorCtr="0">
          <a:noAutofit/>
        </a:bodyPr>
        <a:lstStyle/>
        <a:p>
          <a:pPr marL="0" lvl="0" indent="0" algn="l" defTabSz="666750">
            <a:lnSpc>
              <a:spcPct val="90000"/>
            </a:lnSpc>
            <a:spcBef>
              <a:spcPct val="0"/>
            </a:spcBef>
            <a:spcAft>
              <a:spcPct val="35000"/>
            </a:spcAft>
            <a:buNone/>
          </a:pPr>
          <a:r>
            <a:rPr lang="en-US" sz="1500" kern="1200" dirty="0"/>
            <a:t>Advisors must add each event, meeting, activity</a:t>
          </a:r>
        </a:p>
      </dsp:txBody>
      <dsp:txXfrm>
        <a:off x="10389" y="2159036"/>
        <a:ext cx="1552597" cy="1304182"/>
      </dsp:txXfrm>
    </dsp:sp>
    <dsp:sp modelId="{BF17F0B9-2E31-4D17-B76E-CA639E9C1F47}">
      <dsp:nvSpPr>
        <dsp:cNvPr id="0" name=""/>
        <dsp:cNvSpPr/>
      </dsp:nvSpPr>
      <dsp:spPr>
        <a:xfrm>
          <a:off x="460642" y="1550417"/>
          <a:ext cx="652091" cy="652091"/>
        </a:xfrm>
        <a:prstGeom prst="ellips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40" tIns="12700" rIns="50840" bIns="12700" numCol="1" spcCol="1270" anchor="ctr" anchorCtr="0">
          <a:noAutofit/>
        </a:bodyPr>
        <a:lstStyle/>
        <a:p>
          <a:pPr marL="0" lvl="0" indent="0" algn="ctr" defTabSz="1422400">
            <a:lnSpc>
              <a:spcPct val="90000"/>
            </a:lnSpc>
            <a:spcBef>
              <a:spcPct val="0"/>
            </a:spcBef>
            <a:spcAft>
              <a:spcPct val="35000"/>
            </a:spcAft>
            <a:buNone/>
          </a:pPr>
          <a:r>
            <a:rPr lang="en-US" sz="3200" kern="1200"/>
            <a:t>1</a:t>
          </a:r>
        </a:p>
      </dsp:txBody>
      <dsp:txXfrm>
        <a:off x="556139" y="1645914"/>
        <a:ext cx="461097" cy="461097"/>
      </dsp:txXfrm>
    </dsp:sp>
    <dsp:sp modelId="{8FC29500-9152-45DA-A6F6-DCA3FA1468FE}">
      <dsp:nvSpPr>
        <dsp:cNvPr id="0" name=""/>
        <dsp:cNvSpPr/>
      </dsp:nvSpPr>
      <dsp:spPr>
        <a:xfrm>
          <a:off x="10389" y="3506619"/>
          <a:ext cx="1552597" cy="72"/>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BCF7EF-F31E-428F-ABA9-09C5521BAA12}">
      <dsp:nvSpPr>
        <dsp:cNvPr id="0" name=""/>
        <dsp:cNvSpPr/>
      </dsp:nvSpPr>
      <dsp:spPr>
        <a:xfrm>
          <a:off x="1718246" y="1333053"/>
          <a:ext cx="1552597" cy="2173637"/>
        </a:xfrm>
        <a:prstGeom prst="rect">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047" tIns="330200" rIns="121047" bIns="330200" numCol="1" spcCol="1270" anchor="t" anchorCtr="0">
          <a:noAutofit/>
        </a:bodyPr>
        <a:lstStyle/>
        <a:p>
          <a:pPr marL="0" lvl="0" indent="0" algn="l" defTabSz="666750">
            <a:lnSpc>
              <a:spcPct val="90000"/>
            </a:lnSpc>
            <a:spcBef>
              <a:spcPct val="0"/>
            </a:spcBef>
            <a:spcAft>
              <a:spcPct val="35000"/>
            </a:spcAft>
            <a:buNone/>
          </a:pPr>
          <a:r>
            <a:rPr lang="en-US" sz="1500" kern="1200" dirty="0"/>
            <a:t>Add meeting times and dates to DTS app </a:t>
          </a:r>
        </a:p>
      </dsp:txBody>
      <dsp:txXfrm>
        <a:off x="1718246" y="2159036"/>
        <a:ext cx="1552597" cy="1304182"/>
      </dsp:txXfrm>
    </dsp:sp>
    <dsp:sp modelId="{8B003525-C290-4704-A1C1-F87A566950BB}">
      <dsp:nvSpPr>
        <dsp:cNvPr id="0" name=""/>
        <dsp:cNvSpPr/>
      </dsp:nvSpPr>
      <dsp:spPr>
        <a:xfrm>
          <a:off x="2168500" y="1550417"/>
          <a:ext cx="652091" cy="652091"/>
        </a:xfrm>
        <a:prstGeom prst="ellipse">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40" tIns="12700" rIns="50840" bIns="12700" numCol="1" spcCol="1270" anchor="ctr" anchorCtr="0">
          <a:noAutofit/>
        </a:bodyPr>
        <a:lstStyle/>
        <a:p>
          <a:pPr marL="0" lvl="0" indent="0" algn="ctr" defTabSz="1422400">
            <a:lnSpc>
              <a:spcPct val="90000"/>
            </a:lnSpc>
            <a:spcBef>
              <a:spcPct val="0"/>
            </a:spcBef>
            <a:spcAft>
              <a:spcPct val="35000"/>
            </a:spcAft>
            <a:buNone/>
          </a:pPr>
          <a:r>
            <a:rPr lang="en-US" sz="3200" kern="1200"/>
            <a:t>2</a:t>
          </a:r>
        </a:p>
      </dsp:txBody>
      <dsp:txXfrm>
        <a:off x="2263997" y="1645914"/>
        <a:ext cx="461097" cy="461097"/>
      </dsp:txXfrm>
    </dsp:sp>
    <dsp:sp modelId="{A066470D-58A7-4518-B393-2F4C9E21E254}">
      <dsp:nvSpPr>
        <dsp:cNvPr id="0" name=""/>
        <dsp:cNvSpPr/>
      </dsp:nvSpPr>
      <dsp:spPr>
        <a:xfrm>
          <a:off x="1718246" y="3506619"/>
          <a:ext cx="1552597" cy="72"/>
        </a:xfrm>
        <a:prstGeom prst="rect">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C6EB4-7C9D-4897-A48F-98B3819BAAC8}">
      <dsp:nvSpPr>
        <dsp:cNvPr id="0" name=""/>
        <dsp:cNvSpPr/>
      </dsp:nvSpPr>
      <dsp:spPr>
        <a:xfrm>
          <a:off x="3426104" y="1333053"/>
          <a:ext cx="1552597" cy="2173637"/>
        </a:xfrm>
        <a:prstGeom prst="rect">
          <a:avLst/>
        </a:prstGeom>
        <a:solidFill>
          <a:schemeClr val="accent4">
            <a:tint val="40000"/>
            <a:alpha val="90000"/>
            <a:hueOff val="0"/>
            <a:satOff val="0"/>
            <a:lumOff val="0"/>
            <a:alphaOff val="0"/>
          </a:schemeClr>
        </a:solidFill>
        <a:ln w="2222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047" tIns="330200" rIns="121047" bIns="330200" numCol="1" spcCol="1270" anchor="t" anchorCtr="0">
          <a:noAutofit/>
        </a:bodyPr>
        <a:lstStyle/>
        <a:p>
          <a:pPr marL="0" lvl="0" indent="0" algn="l" defTabSz="666750">
            <a:lnSpc>
              <a:spcPct val="90000"/>
            </a:lnSpc>
            <a:spcBef>
              <a:spcPct val="0"/>
            </a:spcBef>
            <a:spcAft>
              <a:spcPct val="35000"/>
            </a:spcAft>
            <a:buNone/>
          </a:pPr>
          <a:r>
            <a:rPr lang="en-US" sz="1500" kern="1200" dirty="0"/>
            <a:t>Award 5 pts per general meetings </a:t>
          </a:r>
        </a:p>
      </dsp:txBody>
      <dsp:txXfrm>
        <a:off x="3426104" y="2159036"/>
        <a:ext cx="1552597" cy="1304182"/>
      </dsp:txXfrm>
    </dsp:sp>
    <dsp:sp modelId="{1CB89FE7-3B4A-4624-8E2E-8171F9F41D30}">
      <dsp:nvSpPr>
        <dsp:cNvPr id="0" name=""/>
        <dsp:cNvSpPr/>
      </dsp:nvSpPr>
      <dsp:spPr>
        <a:xfrm>
          <a:off x="3876358" y="1550417"/>
          <a:ext cx="652091" cy="652091"/>
        </a:xfrm>
        <a:prstGeom prst="ellips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40" tIns="12700" rIns="50840" bIns="12700" numCol="1" spcCol="1270" anchor="ctr" anchorCtr="0">
          <a:noAutofit/>
        </a:bodyPr>
        <a:lstStyle/>
        <a:p>
          <a:pPr marL="0" lvl="0" indent="0" algn="ctr" defTabSz="1422400">
            <a:lnSpc>
              <a:spcPct val="90000"/>
            </a:lnSpc>
            <a:spcBef>
              <a:spcPct val="0"/>
            </a:spcBef>
            <a:spcAft>
              <a:spcPct val="35000"/>
            </a:spcAft>
            <a:buNone/>
          </a:pPr>
          <a:r>
            <a:rPr lang="en-US" sz="3200" kern="1200"/>
            <a:t>3</a:t>
          </a:r>
        </a:p>
      </dsp:txBody>
      <dsp:txXfrm>
        <a:off x="3971855" y="1645914"/>
        <a:ext cx="461097" cy="461097"/>
      </dsp:txXfrm>
    </dsp:sp>
    <dsp:sp modelId="{0BCCBDE0-CFFA-4E1D-9F21-087C8998B357}">
      <dsp:nvSpPr>
        <dsp:cNvPr id="0" name=""/>
        <dsp:cNvSpPr/>
      </dsp:nvSpPr>
      <dsp:spPr>
        <a:xfrm>
          <a:off x="3426104" y="3506619"/>
          <a:ext cx="1552597" cy="72"/>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276B4A-24F9-42D4-8ECC-1413DC5E2E1D}">
      <dsp:nvSpPr>
        <dsp:cNvPr id="0" name=""/>
        <dsp:cNvSpPr/>
      </dsp:nvSpPr>
      <dsp:spPr>
        <a:xfrm>
          <a:off x="5133962" y="1333053"/>
          <a:ext cx="1552597" cy="2173637"/>
        </a:xfrm>
        <a:prstGeom prst="rect">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047" tIns="330200" rIns="121047" bIns="330200" numCol="1" spcCol="1270" anchor="t" anchorCtr="0">
          <a:noAutofit/>
        </a:bodyPr>
        <a:lstStyle/>
        <a:p>
          <a:pPr marL="0" lvl="0" indent="0" algn="l" defTabSz="666750">
            <a:lnSpc>
              <a:spcPct val="90000"/>
            </a:lnSpc>
            <a:spcBef>
              <a:spcPct val="0"/>
            </a:spcBef>
            <a:spcAft>
              <a:spcPct val="35000"/>
            </a:spcAft>
            <a:buNone/>
          </a:pPr>
          <a:r>
            <a:rPr lang="en-US" sz="1500" kern="1200" dirty="0"/>
            <a:t>Award 5 pts per officer meeting </a:t>
          </a:r>
        </a:p>
      </dsp:txBody>
      <dsp:txXfrm>
        <a:off x="5133962" y="2159036"/>
        <a:ext cx="1552597" cy="1304182"/>
      </dsp:txXfrm>
    </dsp:sp>
    <dsp:sp modelId="{30026E51-0F03-446E-9090-9417B013889D}">
      <dsp:nvSpPr>
        <dsp:cNvPr id="0" name=""/>
        <dsp:cNvSpPr/>
      </dsp:nvSpPr>
      <dsp:spPr>
        <a:xfrm>
          <a:off x="5584215" y="1550417"/>
          <a:ext cx="652091" cy="652091"/>
        </a:xfrm>
        <a:prstGeom prst="ellipse">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40" tIns="12700" rIns="50840" bIns="12700" numCol="1" spcCol="1270" anchor="ctr" anchorCtr="0">
          <a:noAutofit/>
        </a:bodyPr>
        <a:lstStyle/>
        <a:p>
          <a:pPr marL="0" lvl="0" indent="0" algn="ctr" defTabSz="1422400">
            <a:lnSpc>
              <a:spcPct val="90000"/>
            </a:lnSpc>
            <a:spcBef>
              <a:spcPct val="0"/>
            </a:spcBef>
            <a:spcAft>
              <a:spcPct val="35000"/>
            </a:spcAft>
            <a:buNone/>
          </a:pPr>
          <a:r>
            <a:rPr lang="en-US" sz="3200" kern="1200"/>
            <a:t>4</a:t>
          </a:r>
        </a:p>
      </dsp:txBody>
      <dsp:txXfrm>
        <a:off x="5679712" y="1645914"/>
        <a:ext cx="461097" cy="461097"/>
      </dsp:txXfrm>
    </dsp:sp>
    <dsp:sp modelId="{A6ED09F8-FB7C-4461-BF1F-46A80144972E}">
      <dsp:nvSpPr>
        <dsp:cNvPr id="0" name=""/>
        <dsp:cNvSpPr/>
      </dsp:nvSpPr>
      <dsp:spPr>
        <a:xfrm>
          <a:off x="5133962" y="3506619"/>
          <a:ext cx="1552597" cy="72"/>
        </a:xfrm>
        <a:prstGeom prst="rect">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9A08F-89FA-4EAF-9AE8-1922EAADBF43}">
      <dsp:nvSpPr>
        <dsp:cNvPr id="0" name=""/>
        <dsp:cNvSpPr/>
      </dsp:nvSpPr>
      <dsp:spPr>
        <a:xfrm>
          <a:off x="6841820" y="1333053"/>
          <a:ext cx="1552597" cy="2173637"/>
        </a:xfrm>
        <a:prstGeom prst="rect">
          <a:avLst/>
        </a:prstGeom>
        <a:solidFill>
          <a:schemeClr val="accent6">
            <a:tint val="40000"/>
            <a:alpha val="90000"/>
            <a:hueOff val="0"/>
            <a:satOff val="0"/>
            <a:lumOff val="0"/>
            <a:alphaOff val="0"/>
          </a:schemeClr>
        </a:solidFill>
        <a:ln w="22225"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047" tIns="330200" rIns="121047" bIns="330200" numCol="1" spcCol="1270" anchor="t" anchorCtr="0">
          <a:noAutofit/>
        </a:bodyPr>
        <a:lstStyle/>
        <a:p>
          <a:pPr marL="0" lvl="0" indent="0" algn="l" defTabSz="666750">
            <a:lnSpc>
              <a:spcPct val="90000"/>
            </a:lnSpc>
            <a:spcBef>
              <a:spcPct val="0"/>
            </a:spcBef>
            <a:spcAft>
              <a:spcPct val="35000"/>
            </a:spcAft>
            <a:buNone/>
          </a:pPr>
          <a:r>
            <a:rPr lang="en-US" sz="1500" kern="1200" dirty="0"/>
            <a:t>Award 5 pts for events after 5pm </a:t>
          </a:r>
        </a:p>
      </dsp:txBody>
      <dsp:txXfrm>
        <a:off x="6841820" y="2159036"/>
        <a:ext cx="1552597" cy="1304182"/>
      </dsp:txXfrm>
    </dsp:sp>
    <dsp:sp modelId="{CFD507E6-3D09-4B73-B921-E97B8CEF83C5}">
      <dsp:nvSpPr>
        <dsp:cNvPr id="0" name=""/>
        <dsp:cNvSpPr/>
      </dsp:nvSpPr>
      <dsp:spPr>
        <a:xfrm>
          <a:off x="7292073" y="1550417"/>
          <a:ext cx="652091" cy="652091"/>
        </a:xfrm>
        <a:prstGeom prst="ellipse">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40" tIns="12700" rIns="50840" bIns="12700" numCol="1" spcCol="1270" anchor="ctr" anchorCtr="0">
          <a:noAutofit/>
        </a:bodyPr>
        <a:lstStyle/>
        <a:p>
          <a:pPr marL="0" lvl="0" indent="0" algn="ctr" defTabSz="1422400">
            <a:lnSpc>
              <a:spcPct val="90000"/>
            </a:lnSpc>
            <a:spcBef>
              <a:spcPct val="0"/>
            </a:spcBef>
            <a:spcAft>
              <a:spcPct val="35000"/>
            </a:spcAft>
            <a:buNone/>
          </a:pPr>
          <a:r>
            <a:rPr lang="en-US" sz="3200" kern="1200"/>
            <a:t>5</a:t>
          </a:r>
        </a:p>
      </dsp:txBody>
      <dsp:txXfrm>
        <a:off x="7387570" y="1645914"/>
        <a:ext cx="461097" cy="461097"/>
      </dsp:txXfrm>
    </dsp:sp>
    <dsp:sp modelId="{6C705ECE-F99D-4E0E-9FA5-E5B0F7D1FC1B}">
      <dsp:nvSpPr>
        <dsp:cNvPr id="0" name=""/>
        <dsp:cNvSpPr/>
      </dsp:nvSpPr>
      <dsp:spPr>
        <a:xfrm>
          <a:off x="6841820" y="3506619"/>
          <a:ext cx="1552597" cy="72"/>
        </a:xfrm>
        <a:prstGeom prst="rect">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7A39C1-AED2-4813-9B52-AA25162070A9}">
      <dsp:nvSpPr>
        <dsp:cNvPr id="0" name=""/>
        <dsp:cNvSpPr/>
      </dsp:nvSpPr>
      <dsp:spPr>
        <a:xfrm>
          <a:off x="8549678" y="1333053"/>
          <a:ext cx="1552597" cy="2173637"/>
        </a:xfrm>
        <a:prstGeom prst="rect">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047" tIns="330200" rIns="121047" bIns="330200" numCol="1" spcCol="1270" anchor="t" anchorCtr="0">
          <a:noAutofit/>
        </a:bodyPr>
        <a:lstStyle/>
        <a:p>
          <a:pPr marL="0" lvl="0" indent="0" algn="l" defTabSz="666750">
            <a:lnSpc>
              <a:spcPct val="90000"/>
            </a:lnSpc>
            <a:spcBef>
              <a:spcPct val="0"/>
            </a:spcBef>
            <a:spcAft>
              <a:spcPct val="35000"/>
            </a:spcAft>
            <a:buNone/>
          </a:pPr>
          <a:r>
            <a:rPr lang="en-US" sz="1500" kern="1200" dirty="0"/>
            <a:t>Award 2 pts for events 8am to 5pm</a:t>
          </a:r>
        </a:p>
      </dsp:txBody>
      <dsp:txXfrm>
        <a:off x="8549678" y="2159036"/>
        <a:ext cx="1552597" cy="1304182"/>
      </dsp:txXfrm>
    </dsp:sp>
    <dsp:sp modelId="{24EFAB18-0BB3-4815-96B6-C6CF89A7380C}">
      <dsp:nvSpPr>
        <dsp:cNvPr id="0" name=""/>
        <dsp:cNvSpPr/>
      </dsp:nvSpPr>
      <dsp:spPr>
        <a:xfrm>
          <a:off x="8999931" y="1550417"/>
          <a:ext cx="652091" cy="652091"/>
        </a:xfrm>
        <a:prstGeom prst="ellips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40" tIns="12700" rIns="50840" bIns="12700" numCol="1" spcCol="1270" anchor="ctr" anchorCtr="0">
          <a:noAutofit/>
        </a:bodyPr>
        <a:lstStyle/>
        <a:p>
          <a:pPr marL="0" lvl="0" indent="0" algn="ctr" defTabSz="1422400">
            <a:lnSpc>
              <a:spcPct val="90000"/>
            </a:lnSpc>
            <a:spcBef>
              <a:spcPct val="0"/>
            </a:spcBef>
            <a:spcAft>
              <a:spcPct val="35000"/>
            </a:spcAft>
            <a:buNone/>
          </a:pPr>
          <a:r>
            <a:rPr lang="en-US" sz="3200" kern="1200"/>
            <a:t>6</a:t>
          </a:r>
        </a:p>
      </dsp:txBody>
      <dsp:txXfrm>
        <a:off x="9095428" y="1645914"/>
        <a:ext cx="461097" cy="461097"/>
      </dsp:txXfrm>
    </dsp:sp>
    <dsp:sp modelId="{50FD7065-08B3-43CF-B6F8-5400B304964A}">
      <dsp:nvSpPr>
        <dsp:cNvPr id="0" name=""/>
        <dsp:cNvSpPr/>
      </dsp:nvSpPr>
      <dsp:spPr>
        <a:xfrm>
          <a:off x="8549678" y="3506619"/>
          <a:ext cx="1552597" cy="72"/>
        </a:xfrm>
        <a:prstGeom prst="rect">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44E2F4-F75E-478E-A99F-030EF089D0E4}">
      <dsp:nvSpPr>
        <dsp:cNvPr id="0" name=""/>
        <dsp:cNvSpPr/>
      </dsp:nvSpPr>
      <dsp:spPr>
        <a:xfrm>
          <a:off x="10257535" y="1333053"/>
          <a:ext cx="1552597" cy="2173637"/>
        </a:xfrm>
        <a:prstGeom prst="rect">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047" tIns="330200" rIns="121047" bIns="330200" numCol="1" spcCol="1270" anchor="t" anchorCtr="0">
          <a:noAutofit/>
        </a:bodyPr>
        <a:lstStyle/>
        <a:p>
          <a:pPr marL="0" lvl="0" indent="0" algn="l" defTabSz="666750" rtl="0">
            <a:lnSpc>
              <a:spcPct val="90000"/>
            </a:lnSpc>
            <a:spcBef>
              <a:spcPct val="0"/>
            </a:spcBef>
            <a:spcAft>
              <a:spcPct val="35000"/>
            </a:spcAft>
            <a:buNone/>
          </a:pPr>
          <a:r>
            <a:rPr lang="en-US" sz="1500" kern="1200" dirty="0">
              <a:latin typeface="Gill Sans MT" panose="020B0502020104020203"/>
            </a:rPr>
            <a:t>DTS Points Must be available to ALL students</a:t>
          </a:r>
        </a:p>
      </dsp:txBody>
      <dsp:txXfrm>
        <a:off x="10257535" y="2159036"/>
        <a:ext cx="1552597" cy="1304182"/>
      </dsp:txXfrm>
    </dsp:sp>
    <dsp:sp modelId="{EB170905-D14E-4B2F-9956-C774C36F545E}">
      <dsp:nvSpPr>
        <dsp:cNvPr id="0" name=""/>
        <dsp:cNvSpPr/>
      </dsp:nvSpPr>
      <dsp:spPr>
        <a:xfrm>
          <a:off x="10707789" y="1550417"/>
          <a:ext cx="652091" cy="652091"/>
        </a:xfrm>
        <a:prstGeom prst="ellipse">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40" tIns="12700" rIns="50840" bIns="12700" numCol="1" spcCol="1270" anchor="ctr" anchorCtr="0">
          <a:noAutofit/>
        </a:bodyPr>
        <a:lstStyle/>
        <a:p>
          <a:pPr marL="0" lvl="0" indent="0" algn="ctr" defTabSz="1422400">
            <a:lnSpc>
              <a:spcPct val="90000"/>
            </a:lnSpc>
            <a:spcBef>
              <a:spcPct val="0"/>
            </a:spcBef>
            <a:spcAft>
              <a:spcPct val="35000"/>
            </a:spcAft>
            <a:buNone/>
          </a:pPr>
          <a:r>
            <a:rPr lang="en-US" sz="3200" kern="1200"/>
            <a:t>7</a:t>
          </a:r>
        </a:p>
      </dsp:txBody>
      <dsp:txXfrm>
        <a:off x="10803286" y="1645914"/>
        <a:ext cx="461097" cy="461097"/>
      </dsp:txXfrm>
    </dsp:sp>
    <dsp:sp modelId="{15D4E3D7-1EC9-4574-AED7-8658D3BE84FC}">
      <dsp:nvSpPr>
        <dsp:cNvPr id="0" name=""/>
        <dsp:cNvSpPr/>
      </dsp:nvSpPr>
      <dsp:spPr>
        <a:xfrm>
          <a:off x="10257535" y="3506619"/>
          <a:ext cx="1552597" cy="72"/>
        </a:xfrm>
        <a:prstGeom prst="rect">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EFE9EAE5-FF57-487F-9F32-5391AA987DD2}" type="datetimeFigureOut">
              <a:rPr lang="en-US" smtClean="0"/>
              <a:t>9/9/2024</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EF17ABE1-E282-4E7D-BE6D-5768B09D69FE}" type="slidenum">
              <a:rPr lang="en-US" smtClean="0"/>
              <a:t>‹#›</a:t>
            </a:fld>
            <a:endParaRPr lang="en-US"/>
          </a:p>
        </p:txBody>
      </p:sp>
    </p:spTree>
    <p:extLst>
      <p:ext uri="{BB962C8B-B14F-4D97-AF65-F5344CB8AC3E}">
        <p14:creationId xmlns:p14="http://schemas.microsoft.com/office/powerpoint/2010/main" val="3221848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D949CDE5-A299-4FA0-BA9C-B01ED50AA665}" type="datetimeFigureOut">
              <a:rPr lang="en-US" smtClean="0"/>
              <a:pPr/>
              <a:t>9/9/2024</a:t>
            </a:fld>
            <a:endParaRPr lang="en-US"/>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5ADD76EA-1DCC-488B-BD55-44279389A585}" type="slidenum">
              <a:rPr lang="en-US" smtClean="0"/>
              <a:pPr/>
              <a:t>‹#›</a:t>
            </a:fld>
            <a:endParaRPr lang="en-US"/>
          </a:p>
        </p:txBody>
      </p:sp>
    </p:spTree>
    <p:extLst>
      <p:ext uri="{BB962C8B-B14F-4D97-AF65-F5344CB8AC3E}">
        <p14:creationId xmlns:p14="http://schemas.microsoft.com/office/powerpoint/2010/main" val="2190506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DD76EA-1DCC-488B-BD55-44279389A585}" type="slidenum">
              <a:rPr lang="en-US" smtClean="0"/>
              <a:pPr/>
              <a:t>23</a:t>
            </a:fld>
            <a:endParaRPr lang="en-US"/>
          </a:p>
        </p:txBody>
      </p:sp>
    </p:spTree>
    <p:extLst>
      <p:ext uri="{BB962C8B-B14F-4D97-AF65-F5344CB8AC3E}">
        <p14:creationId xmlns:p14="http://schemas.microsoft.com/office/powerpoint/2010/main" val="35476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9906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12902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15277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3158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18559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0087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2287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179008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0897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9/9/2024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84996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3610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9/9/2024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9913392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mailto:studentactivities@odessa.edu"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studentactivities@Odessa.edu" TargetMode="External"/><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studentactivites@odessa.edu"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6">
            <a:extLst>
              <a:ext uri="{FF2B5EF4-FFF2-40B4-BE49-F238E27FC236}">
                <a16:creationId xmlns:a16="http://schemas.microsoft.com/office/drawing/2014/main" id="{B1906140-F973-439A-8156-4F48FCE47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8">
            <a:extLst>
              <a:ext uri="{FF2B5EF4-FFF2-40B4-BE49-F238E27FC236}">
                <a16:creationId xmlns:a16="http://schemas.microsoft.com/office/drawing/2014/main" id="{143BD0C5-D845-4004-ACB7-BD2F9174D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38175"/>
            <a:ext cx="7485542"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579243" y="1419225"/>
            <a:ext cx="6798608" cy="2085869"/>
          </a:xfrm>
        </p:spPr>
        <p:txBody>
          <a:bodyPr>
            <a:normAutofit/>
          </a:bodyPr>
          <a:lstStyle/>
          <a:p>
            <a:pPr algn="ctr"/>
            <a:r>
              <a:rPr lang="en-US" b="1">
                <a:solidFill>
                  <a:srgbClr val="FFFFFF"/>
                </a:solidFill>
              </a:rPr>
              <a:t>Student Organization</a:t>
            </a:r>
            <a:br>
              <a:rPr lang="en-US" b="1"/>
            </a:br>
            <a:r>
              <a:rPr lang="en-US" b="1">
                <a:solidFill>
                  <a:srgbClr val="FFFFFF"/>
                </a:solidFill>
              </a:rPr>
              <a:t>form submission Training  </a:t>
            </a:r>
            <a:endParaRPr lang="en-US"/>
          </a:p>
        </p:txBody>
      </p:sp>
      <p:sp>
        <p:nvSpPr>
          <p:cNvPr id="3" name="Subtitle 2"/>
          <p:cNvSpPr>
            <a:spLocks noGrp="1"/>
          </p:cNvSpPr>
          <p:nvPr>
            <p:ph type="subTitle" idx="1"/>
          </p:nvPr>
        </p:nvSpPr>
        <p:spPr>
          <a:xfrm>
            <a:off x="4579243" y="3505095"/>
            <a:ext cx="6798608" cy="1733655"/>
          </a:xfrm>
        </p:spPr>
        <p:txBody>
          <a:bodyPr vert="horz" lIns="91440" tIns="45720" rIns="91440" bIns="45720" rtlCol="0">
            <a:normAutofit/>
          </a:bodyPr>
          <a:lstStyle/>
          <a:p>
            <a:r>
              <a:rPr lang="en-US" dirty="0">
                <a:solidFill>
                  <a:schemeClr val="bg2"/>
                </a:solidFill>
              </a:rPr>
              <a:t>Fall 2023</a:t>
            </a:r>
          </a:p>
        </p:txBody>
      </p:sp>
      <p:pic>
        <p:nvPicPr>
          <p:cNvPr id="6" name="Picture 7" descr="Logo&#10;&#10;Description automatically generated">
            <a:extLst>
              <a:ext uri="{FF2B5EF4-FFF2-40B4-BE49-F238E27FC236}">
                <a16:creationId xmlns:a16="http://schemas.microsoft.com/office/drawing/2014/main" id="{9A16B94B-F595-D823-FE66-D463EA82DB43}"/>
              </a:ext>
            </a:extLst>
          </p:cNvPr>
          <p:cNvPicPr>
            <a:picLocks noChangeAspect="1"/>
          </p:cNvPicPr>
          <p:nvPr/>
        </p:nvPicPr>
        <p:blipFill>
          <a:blip r:embed="rId2"/>
          <a:stretch>
            <a:fillRect/>
          </a:stretch>
        </p:blipFill>
        <p:spPr>
          <a:xfrm>
            <a:off x="930105" y="974331"/>
            <a:ext cx="2743592" cy="2160579"/>
          </a:xfrm>
          <a:prstGeom prst="rect">
            <a:avLst/>
          </a:prstGeom>
        </p:spPr>
      </p:pic>
      <p:sp>
        <p:nvSpPr>
          <p:cNvPr id="36" name="Rectangle 30">
            <a:extLst>
              <a:ext uri="{FF2B5EF4-FFF2-40B4-BE49-F238E27FC236}">
                <a16:creationId xmlns:a16="http://schemas.microsoft.com/office/drawing/2014/main" id="{C984B34C-CF6A-4647-B112-F6F8B68FE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391" y="641102"/>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graphical user interface&#10;&#10;Description automatically generated">
            <a:extLst>
              <a:ext uri="{FF2B5EF4-FFF2-40B4-BE49-F238E27FC236}">
                <a16:creationId xmlns:a16="http://schemas.microsoft.com/office/drawing/2014/main" id="{1D085F77-B112-D69C-19B4-24B9739BEFA0}"/>
              </a:ext>
            </a:extLst>
          </p:cNvPr>
          <p:cNvPicPr>
            <a:picLocks noChangeAspect="1"/>
          </p:cNvPicPr>
          <p:nvPr/>
        </p:nvPicPr>
        <p:blipFill>
          <a:blip r:embed="rId3"/>
          <a:stretch>
            <a:fillRect/>
          </a:stretch>
        </p:blipFill>
        <p:spPr>
          <a:xfrm>
            <a:off x="1222373" y="3881184"/>
            <a:ext cx="2159057" cy="2186388"/>
          </a:xfrm>
          <a:prstGeom prst="rect">
            <a:avLst/>
          </a:prstGeom>
        </p:spPr>
      </p:pic>
      <p:sp>
        <p:nvSpPr>
          <p:cNvPr id="33" name="Rectangle 32">
            <a:extLst>
              <a:ext uri="{FF2B5EF4-FFF2-40B4-BE49-F238E27FC236}">
                <a16:creationId xmlns:a16="http://schemas.microsoft.com/office/drawing/2014/main" id="{0B7740F6-2D83-4574-9A7F-04A98094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134" y="3557674"/>
            <a:ext cx="3695019" cy="282703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8">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0">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2">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14">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2" name="Rectangle 16">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a:extLst>
              <a:ext uri="{FF2B5EF4-FFF2-40B4-BE49-F238E27FC236}">
                <a16:creationId xmlns:a16="http://schemas.microsoft.com/office/drawing/2014/main" id="{41323655-4444-A7A3-5A7E-981BE249130A}"/>
              </a:ext>
            </a:extLst>
          </p:cNvPr>
          <p:cNvPicPr>
            <a:picLocks noGrp="1" noChangeAspect="1"/>
          </p:cNvPicPr>
          <p:nvPr>
            <p:ph idx="1"/>
          </p:nvPr>
        </p:nvPicPr>
        <p:blipFill>
          <a:blip r:embed="rId2"/>
          <a:stretch>
            <a:fillRect/>
          </a:stretch>
        </p:blipFill>
        <p:spPr>
          <a:xfrm>
            <a:off x="1455405" y="776145"/>
            <a:ext cx="4902149" cy="6029244"/>
          </a:xfrm>
          <a:prstGeom prst="rect">
            <a:avLst/>
          </a:prstGeom>
        </p:spPr>
      </p:pic>
      <p:sp>
        <p:nvSpPr>
          <p:cNvPr id="33" name="Rectangle 18">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6752AED-7D0B-CCDA-667E-034D7372791D}"/>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EVENT Approval FORM</a:t>
            </a:r>
          </a:p>
        </p:txBody>
      </p:sp>
      <p:pic>
        <p:nvPicPr>
          <p:cNvPr id="7" name="Picture 5" descr="Text&#10;&#10;Description automatically generated">
            <a:extLst>
              <a:ext uri="{FF2B5EF4-FFF2-40B4-BE49-F238E27FC236}">
                <a16:creationId xmlns:a16="http://schemas.microsoft.com/office/drawing/2014/main" id="{951E9D69-464D-8F17-C752-E424A90F0E68}"/>
              </a:ext>
            </a:extLst>
          </p:cNvPr>
          <p:cNvPicPr>
            <a:picLocks noChangeAspect="1"/>
          </p:cNvPicPr>
          <p:nvPr/>
        </p:nvPicPr>
        <p:blipFill rotWithShape="1">
          <a:blip r:embed="rId3"/>
          <a:srcRect t="23636" r="5820" b="32424"/>
          <a:stretch/>
        </p:blipFill>
        <p:spPr>
          <a:xfrm>
            <a:off x="5914115" y="5534059"/>
            <a:ext cx="1821543" cy="738379"/>
          </a:xfrm>
          <a:prstGeom prst="rect">
            <a:avLst/>
          </a:prstGeom>
        </p:spPr>
      </p:pic>
      <p:pic>
        <p:nvPicPr>
          <p:cNvPr id="27" name="Picture 6" descr="A picture containing graphical user interface&#10;&#10;Description automatically generated">
            <a:extLst>
              <a:ext uri="{FF2B5EF4-FFF2-40B4-BE49-F238E27FC236}">
                <a16:creationId xmlns:a16="http://schemas.microsoft.com/office/drawing/2014/main" id="{711D6E44-B3F9-6EDF-E540-73C35D0F2180}"/>
              </a:ext>
            </a:extLst>
          </p:cNvPr>
          <p:cNvPicPr>
            <a:picLocks noChangeAspect="1"/>
          </p:cNvPicPr>
          <p:nvPr/>
        </p:nvPicPr>
        <p:blipFill>
          <a:blip r:embed="rId4"/>
          <a:stretch>
            <a:fillRect/>
          </a:stretch>
        </p:blipFill>
        <p:spPr>
          <a:xfrm>
            <a:off x="1642" y="5385657"/>
            <a:ext cx="1400629" cy="1410963"/>
          </a:xfrm>
          <a:prstGeom prst="rect">
            <a:avLst/>
          </a:prstGeom>
        </p:spPr>
      </p:pic>
    </p:spTree>
    <p:extLst>
      <p:ext uri="{BB962C8B-B14F-4D97-AF65-F5344CB8AC3E}">
        <p14:creationId xmlns:p14="http://schemas.microsoft.com/office/powerpoint/2010/main" val="12952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Service / Volunteering</a:t>
            </a:r>
          </a:p>
        </p:txBody>
      </p:sp>
      <p:sp>
        <p:nvSpPr>
          <p:cNvPr id="3" name="Content Placeholder 2"/>
          <p:cNvSpPr>
            <a:spLocks noGrp="1"/>
          </p:cNvSpPr>
          <p:nvPr>
            <p:ph idx="1"/>
          </p:nvPr>
        </p:nvSpPr>
        <p:spPr>
          <a:xfrm>
            <a:off x="581192" y="2180496"/>
            <a:ext cx="11029615" cy="4529950"/>
          </a:xfrm>
        </p:spPr>
        <p:txBody>
          <a:bodyPr vert="horz" lIns="91440" tIns="45720" rIns="91440" bIns="45720" rtlCol="0" anchor="ctr">
            <a:noAutofit/>
          </a:bodyPr>
          <a:lstStyle/>
          <a:p>
            <a:pPr marL="305435" indent="-305435"/>
            <a:r>
              <a:rPr lang="en-US" sz="2800" dirty="0"/>
              <a:t>Service Projects/Volunteer Efforts follow the same approval guidelines as fundraisers</a:t>
            </a:r>
          </a:p>
          <a:p>
            <a:pPr marL="629920" lvl="1" indent="-305435"/>
            <a:r>
              <a:rPr lang="en-US" sz="2400" dirty="0"/>
              <a:t>Submit approval form 2 weeks in advance</a:t>
            </a:r>
          </a:p>
          <a:p>
            <a:pPr marL="629920" lvl="1" indent="-305435"/>
            <a:r>
              <a:rPr lang="en-US" sz="2400" dirty="0"/>
              <a:t>Approval through Student Activities, Student Life, and Institutional Advancement</a:t>
            </a:r>
          </a:p>
          <a:p>
            <a:pPr marL="305435" indent="-305435"/>
            <a:r>
              <a:rPr lang="en-US" sz="2800" dirty="0"/>
              <a:t>Special consideration for projects in response to major events</a:t>
            </a:r>
          </a:p>
          <a:p>
            <a:pPr marL="305435" indent="-305435"/>
            <a:r>
              <a:rPr lang="en-US" sz="2800" dirty="0"/>
              <a:t>Service projects which include raising money WILL be counted as fundraiser </a:t>
            </a:r>
          </a:p>
          <a:p>
            <a:pPr marL="305435" indent="-305435"/>
            <a:r>
              <a:rPr lang="en-US" sz="2800" dirty="0"/>
              <a:t>Don't forget to award DTS points </a:t>
            </a:r>
          </a:p>
          <a:p>
            <a:pPr marL="305435" indent="-305435"/>
            <a:endParaRPr lang="en-US"/>
          </a:p>
        </p:txBody>
      </p:sp>
    </p:spTree>
    <p:extLst>
      <p:ext uri="{BB962C8B-B14F-4D97-AF65-F5344CB8AC3E}">
        <p14:creationId xmlns:p14="http://schemas.microsoft.com/office/powerpoint/2010/main" val="405660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A1EB241-0852-428A-8A50-67737CA93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7A23EDC2-E1E5-4C5D-9C74-714516AF5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B2781548-0E4F-4401-A909-82EDF50DB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33030110-5A0B-4476-9070-A890E1987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E26F0C-F657-48E1-60A0-14423C0CA68F}"/>
              </a:ext>
            </a:extLst>
          </p:cNvPr>
          <p:cNvSpPr>
            <a:spLocks noGrp="1"/>
          </p:cNvSpPr>
          <p:nvPr>
            <p:ph type="title"/>
          </p:nvPr>
        </p:nvSpPr>
        <p:spPr>
          <a:xfrm>
            <a:off x="581191" y="4610099"/>
            <a:ext cx="10993549" cy="1066801"/>
          </a:xfrm>
        </p:spPr>
        <p:txBody>
          <a:bodyPr vert="horz" lIns="91440" tIns="45720" rIns="91440" bIns="45720" rtlCol="0" anchor="b">
            <a:normAutofit/>
          </a:bodyPr>
          <a:lstStyle/>
          <a:p>
            <a:r>
              <a:rPr lang="en-US" sz="3600"/>
              <a:t>Funding Request </a:t>
            </a:r>
          </a:p>
        </p:txBody>
      </p:sp>
      <p:sp useBgFill="1">
        <p:nvSpPr>
          <p:cNvPr id="36" name="Rectangle 35">
            <a:extLst>
              <a:ext uri="{FF2B5EF4-FFF2-40B4-BE49-F238E27FC236}">
                <a16:creationId xmlns:a16="http://schemas.microsoft.com/office/drawing/2014/main" id="{4EAEB5B0-780F-43B2-99A4-7BFB4FACC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phical user interface, text, application&#10;&#10;Description automatically generated">
            <a:extLst>
              <a:ext uri="{FF2B5EF4-FFF2-40B4-BE49-F238E27FC236}">
                <a16:creationId xmlns:a16="http://schemas.microsoft.com/office/drawing/2014/main" id="{032BFC33-BF19-AC08-CDC0-152EE71B81F3}"/>
              </a:ext>
            </a:extLst>
          </p:cNvPr>
          <p:cNvPicPr>
            <a:picLocks noChangeAspect="1"/>
          </p:cNvPicPr>
          <p:nvPr/>
        </p:nvPicPr>
        <p:blipFill rotWithShape="1">
          <a:blip r:embed="rId2"/>
          <a:srcRect b="50926"/>
          <a:stretch/>
        </p:blipFill>
        <p:spPr>
          <a:xfrm>
            <a:off x="783828" y="1064508"/>
            <a:ext cx="6820731" cy="2861860"/>
          </a:xfrm>
          <a:prstGeom prst="rect">
            <a:avLst/>
          </a:prstGeom>
        </p:spPr>
      </p:pic>
      <p:sp>
        <p:nvSpPr>
          <p:cNvPr id="38" name="Rectangle 37">
            <a:extLst>
              <a:ext uri="{FF2B5EF4-FFF2-40B4-BE49-F238E27FC236}">
                <a16:creationId xmlns:a16="http://schemas.microsoft.com/office/drawing/2014/main" id="{5A6BE90F-C14C-4A57-94B7-DE68CD2F5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350" y="642071"/>
            <a:ext cx="7475220" cy="370144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Logo&#10;&#10;Description automatically generated">
            <a:extLst>
              <a:ext uri="{FF2B5EF4-FFF2-40B4-BE49-F238E27FC236}">
                <a16:creationId xmlns:a16="http://schemas.microsoft.com/office/drawing/2014/main" id="{CC737EC8-BB33-A1CA-5D29-7B8DFDCDFE98}"/>
              </a:ext>
            </a:extLst>
          </p:cNvPr>
          <p:cNvPicPr>
            <a:picLocks noChangeAspect="1"/>
          </p:cNvPicPr>
          <p:nvPr/>
        </p:nvPicPr>
        <p:blipFill>
          <a:blip r:embed="rId3"/>
          <a:stretch>
            <a:fillRect/>
          </a:stretch>
        </p:blipFill>
        <p:spPr>
          <a:xfrm>
            <a:off x="8379920" y="1003362"/>
            <a:ext cx="3014297" cy="2984153"/>
          </a:xfrm>
          <a:prstGeom prst="rect">
            <a:avLst/>
          </a:prstGeom>
        </p:spPr>
      </p:pic>
      <p:sp>
        <p:nvSpPr>
          <p:cNvPr id="40" name="Rectangle 39">
            <a:extLst>
              <a:ext uri="{FF2B5EF4-FFF2-40B4-BE49-F238E27FC236}">
                <a16:creationId xmlns:a16="http://schemas.microsoft.com/office/drawing/2014/main" id="{EB9F518E-BABF-4AF2-BB4B-F66CF75B4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D1DCD65-4B84-4395-99D2-521E6E5F4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859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Funding Request </a:t>
            </a:r>
          </a:p>
        </p:txBody>
      </p:sp>
      <p:sp>
        <p:nvSpPr>
          <p:cNvPr id="4" name="Content Placeholder 3"/>
          <p:cNvSpPr>
            <a:spLocks noGrp="1"/>
          </p:cNvSpPr>
          <p:nvPr>
            <p:ph sz="half" idx="2"/>
          </p:nvPr>
        </p:nvSpPr>
        <p:spPr>
          <a:xfrm>
            <a:off x="685800" y="2079812"/>
            <a:ext cx="5403012" cy="4350620"/>
          </a:xfrm>
        </p:spPr>
        <p:txBody>
          <a:bodyPr vert="horz" lIns="91440" tIns="45720" rIns="91440" bIns="45720" rtlCol="0" anchor="t">
            <a:noAutofit/>
          </a:bodyPr>
          <a:lstStyle/>
          <a:p>
            <a:pPr marL="305435" indent="-305435"/>
            <a:r>
              <a:rPr lang="en-US" sz="2000" dirty="0"/>
              <a:t>You may access funding request form in the Odessa College SGA webpage</a:t>
            </a:r>
          </a:p>
          <a:p>
            <a:pPr marL="305435" indent="-305435"/>
            <a:r>
              <a:rPr lang="en-US" sz="2000"/>
              <a:t>Submit funding request to </a:t>
            </a:r>
            <a:r>
              <a:rPr lang="en-US" sz="2000" dirty="0">
                <a:hlinkClick r:id="rId2"/>
              </a:rPr>
              <a:t>studentactivities@odessa.edu</a:t>
            </a:r>
            <a:r>
              <a:rPr lang="en-US" sz="2000" dirty="0"/>
              <a:t> </a:t>
            </a:r>
          </a:p>
          <a:p>
            <a:pPr marL="305435" indent="-305435"/>
            <a:r>
              <a:rPr lang="en-US" sz="2000" dirty="0"/>
              <a:t> Active RSO’s may apply for SGA funding up to 3 times in an academic year</a:t>
            </a:r>
          </a:p>
          <a:p>
            <a:pPr marL="305435" indent="-305435"/>
            <a:r>
              <a:rPr lang="en-US" sz="2000" dirty="0"/>
              <a:t>Must submit form in a timely matter prior to needing the funds</a:t>
            </a:r>
          </a:p>
          <a:p>
            <a:pPr marL="305435" indent="-305435"/>
            <a:r>
              <a:rPr lang="en-US" sz="2000" dirty="0"/>
              <a:t>Funds used for purchasing promotional material may take approximately 3 weeks. </a:t>
            </a:r>
          </a:p>
          <a:p>
            <a:pPr marL="305435" indent="-305435"/>
            <a:r>
              <a:rPr lang="en-US" sz="2000" dirty="0"/>
              <a:t>SGA funds may not be used for profit </a:t>
            </a:r>
          </a:p>
          <a:p>
            <a:pPr marL="0" indent="0">
              <a:buNone/>
            </a:pPr>
            <a:endParaRPr lang="en-US"/>
          </a:p>
          <a:p>
            <a:pPr marL="305435" indent="-305435"/>
            <a:endParaRPr lang="en-US"/>
          </a:p>
        </p:txBody>
      </p:sp>
      <p:sp>
        <p:nvSpPr>
          <p:cNvPr id="7" name="Content Placeholder 3"/>
          <p:cNvSpPr>
            <a:spLocks noGrp="1"/>
          </p:cNvSpPr>
          <p:nvPr>
            <p:ph sz="quarter" idx="4"/>
          </p:nvPr>
        </p:nvSpPr>
        <p:spPr>
          <a:xfrm>
            <a:off x="6209266" y="2380129"/>
            <a:ext cx="5398582" cy="3736683"/>
          </a:xfrm>
        </p:spPr>
        <p:txBody>
          <a:bodyPr>
            <a:normAutofit/>
          </a:bodyPr>
          <a:lstStyle/>
          <a:p>
            <a:pPr marL="305435" indent="-305435"/>
            <a:r>
              <a:rPr lang="en-US" sz="3200" dirty="0"/>
              <a:t>SGA funds may be used for </a:t>
            </a:r>
          </a:p>
          <a:p>
            <a:pPr marL="629920" lvl="1" indent="-305435"/>
            <a:r>
              <a:rPr lang="en-US" sz="2800" dirty="0"/>
              <a:t>Traveling </a:t>
            </a:r>
          </a:p>
          <a:p>
            <a:pPr marL="629920" lvl="1" indent="-305435"/>
            <a:r>
              <a:rPr lang="en-US" sz="2800" dirty="0"/>
              <a:t>Promotional material</a:t>
            </a:r>
          </a:p>
          <a:p>
            <a:pPr marL="629920" lvl="1" indent="-305435"/>
            <a:r>
              <a:rPr lang="en-US" sz="2800" dirty="0"/>
              <a:t>Hosting an event</a:t>
            </a:r>
          </a:p>
          <a:p>
            <a:pPr marL="629920" lvl="1" indent="-305435"/>
            <a:r>
              <a:rPr lang="en-US" sz="2800" dirty="0"/>
              <a:t>Organization supplies</a:t>
            </a:r>
          </a:p>
          <a:p>
            <a:pPr marL="457200" lvl="1" indent="0">
              <a:buNone/>
            </a:pPr>
            <a:endParaRPr lang="en-US"/>
          </a:p>
        </p:txBody>
      </p:sp>
    </p:spTree>
    <p:extLst>
      <p:ext uri="{BB962C8B-B14F-4D97-AF65-F5344CB8AC3E}">
        <p14:creationId xmlns:p14="http://schemas.microsoft.com/office/powerpoint/2010/main" val="3103764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C7E6A7C-31B3-9AEF-143A-ADA7448191C0}"/>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Sga funding request </a:t>
            </a:r>
          </a:p>
        </p:txBody>
      </p:sp>
      <p:grpSp>
        <p:nvGrpSpPr>
          <p:cNvPr id="22" name="Group 21">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descr="A document with text and numbers&#10;&#10;Description automatically generated">
            <a:extLst>
              <a:ext uri="{FF2B5EF4-FFF2-40B4-BE49-F238E27FC236}">
                <a16:creationId xmlns:a16="http://schemas.microsoft.com/office/drawing/2014/main" id="{FE48F9CF-CBF0-342A-3484-C4D93E9C71B2}"/>
              </a:ext>
            </a:extLst>
          </p:cNvPr>
          <p:cNvPicPr>
            <a:picLocks noChangeAspect="1"/>
          </p:cNvPicPr>
          <p:nvPr/>
        </p:nvPicPr>
        <p:blipFill>
          <a:blip r:embed="rId2"/>
          <a:stretch>
            <a:fillRect/>
          </a:stretch>
        </p:blipFill>
        <p:spPr>
          <a:xfrm>
            <a:off x="1267387" y="353121"/>
            <a:ext cx="6674274" cy="6504879"/>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4C88FA3B-90F8-83E0-21FF-1524646FE472}"/>
              </a:ext>
            </a:extLst>
          </p:cNvPr>
          <p:cNvPicPr>
            <a:picLocks noChangeAspect="1"/>
          </p:cNvPicPr>
          <p:nvPr/>
        </p:nvPicPr>
        <p:blipFill>
          <a:blip r:embed="rId3"/>
          <a:stretch>
            <a:fillRect/>
          </a:stretch>
        </p:blipFill>
        <p:spPr>
          <a:xfrm>
            <a:off x="174170" y="5256261"/>
            <a:ext cx="1400629" cy="1410963"/>
          </a:xfrm>
          <a:prstGeom prst="rect">
            <a:avLst/>
          </a:prstGeom>
        </p:spPr>
      </p:pic>
      <p:pic>
        <p:nvPicPr>
          <p:cNvPr id="7" name="Picture 5" descr="Text&#10;&#10;Description automatically generated">
            <a:extLst>
              <a:ext uri="{FF2B5EF4-FFF2-40B4-BE49-F238E27FC236}">
                <a16:creationId xmlns:a16="http://schemas.microsoft.com/office/drawing/2014/main" id="{D61A016A-0D24-6BCD-51E5-E96C5155972B}"/>
              </a:ext>
            </a:extLst>
          </p:cNvPr>
          <p:cNvPicPr>
            <a:picLocks noChangeAspect="1"/>
          </p:cNvPicPr>
          <p:nvPr/>
        </p:nvPicPr>
        <p:blipFill rotWithShape="1">
          <a:blip r:embed="rId4"/>
          <a:srcRect t="23636" r="5820" b="32424"/>
          <a:stretch/>
        </p:blipFill>
        <p:spPr>
          <a:xfrm>
            <a:off x="6077414" y="6245058"/>
            <a:ext cx="1524000" cy="611995"/>
          </a:xfrm>
          <a:prstGeom prst="rect">
            <a:avLst/>
          </a:prstGeom>
        </p:spPr>
      </p:pic>
    </p:spTree>
    <p:extLst>
      <p:ext uri="{BB962C8B-B14F-4D97-AF65-F5344CB8AC3E}">
        <p14:creationId xmlns:p14="http://schemas.microsoft.com/office/powerpoint/2010/main" val="173908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Purchasing</a:t>
            </a:r>
          </a:p>
        </p:txBody>
      </p:sp>
      <p:sp>
        <p:nvSpPr>
          <p:cNvPr id="3" name="Content Placeholder 2"/>
          <p:cNvSpPr>
            <a:spLocks noGrp="1"/>
          </p:cNvSpPr>
          <p:nvPr>
            <p:ph idx="1"/>
          </p:nvPr>
        </p:nvSpPr>
        <p:spPr>
          <a:xfrm>
            <a:off x="581192" y="3641743"/>
            <a:ext cx="11029615" cy="2521856"/>
          </a:xfrm>
        </p:spPr>
        <p:txBody>
          <a:bodyPr vert="horz" lIns="91440" tIns="45720" rIns="91440" bIns="45720" rtlCol="0" anchor="ctr">
            <a:noAutofit/>
          </a:bodyPr>
          <a:lstStyle/>
          <a:p>
            <a:pPr marL="305435" indent="-305435"/>
            <a:r>
              <a:rPr lang="en-US" sz="2400" dirty="0"/>
              <a:t>RSO must request and be approved for funds BEFORE making purchases</a:t>
            </a:r>
          </a:p>
          <a:p>
            <a:pPr marL="629920" lvl="1" indent="-305435"/>
            <a:r>
              <a:rPr lang="en-US" sz="2000" dirty="0"/>
              <a:t>Purchases made without approval will not be eligible for reimbursement</a:t>
            </a:r>
          </a:p>
          <a:p>
            <a:pPr marL="629920" lvl="1" indent="-305435"/>
            <a:r>
              <a:rPr lang="en-US" sz="2000" dirty="0"/>
              <a:t>Always check with the Student Activities Director before purchasing items</a:t>
            </a:r>
          </a:p>
          <a:p>
            <a:pPr marL="305435" indent="-305435"/>
            <a:r>
              <a:rPr lang="en-US" sz="2400" dirty="0"/>
              <a:t>Complete all purchases through RSO Agency Accounts</a:t>
            </a:r>
          </a:p>
          <a:p>
            <a:pPr marL="305435" indent="-305435"/>
            <a:r>
              <a:rPr lang="en-US" sz="2400" dirty="0"/>
              <a:t>All purchases must be tax exempt </a:t>
            </a:r>
          </a:p>
          <a:p>
            <a:pPr marL="305435" indent="-305435"/>
            <a:r>
              <a:rPr lang="en-US" sz="2400" dirty="0"/>
              <a:t>Submit copies of receipts/invoices to Student Activities for reimbursement</a:t>
            </a:r>
          </a:p>
          <a:p>
            <a:pPr marL="629920" lvl="1" indent="-305435"/>
            <a:r>
              <a:rPr lang="en-US" sz="2000" dirty="0"/>
              <a:t>Applies to personal reimbursements, and all OC Purchasing Card purchases</a:t>
            </a:r>
          </a:p>
          <a:p>
            <a:pPr marL="629920" lvl="1" indent="-305435"/>
            <a:r>
              <a:rPr lang="en-US" sz="2000" dirty="0"/>
              <a:t>Purchase Order and Direct Pay requests must be initiated and approved by Student Activities Office</a:t>
            </a:r>
          </a:p>
          <a:p>
            <a:pPr marL="629920" lvl="1" indent="-305435"/>
            <a:endParaRPr lang="en-US"/>
          </a:p>
          <a:p>
            <a:pPr marL="305435" indent="-305435"/>
            <a:endParaRPr lang="en-US"/>
          </a:p>
          <a:p>
            <a:pPr marL="629920" lvl="1" indent="-305435"/>
            <a:endParaRPr lang="en-US"/>
          </a:p>
        </p:txBody>
      </p:sp>
    </p:spTree>
    <p:extLst>
      <p:ext uri="{BB962C8B-B14F-4D97-AF65-F5344CB8AC3E}">
        <p14:creationId xmlns:p14="http://schemas.microsoft.com/office/powerpoint/2010/main" val="3868336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Budgets</a:t>
            </a:r>
          </a:p>
        </p:txBody>
      </p:sp>
      <p:sp>
        <p:nvSpPr>
          <p:cNvPr id="3" name="Content Placeholder 2"/>
          <p:cNvSpPr>
            <a:spLocks noGrp="1"/>
          </p:cNvSpPr>
          <p:nvPr>
            <p:ph idx="1"/>
          </p:nvPr>
        </p:nvSpPr>
        <p:spPr>
          <a:xfrm>
            <a:off x="581192" y="2763202"/>
            <a:ext cx="11029615" cy="3678303"/>
          </a:xfrm>
        </p:spPr>
        <p:txBody>
          <a:bodyPr vert="horz" lIns="91440" tIns="45720" rIns="91440" bIns="45720" rtlCol="0" anchor="ctr">
            <a:noAutofit/>
          </a:bodyPr>
          <a:lstStyle/>
          <a:p>
            <a:pPr marL="305435" indent="-305435"/>
            <a:r>
              <a:rPr lang="en-US" sz="2400" dirty="0"/>
              <a:t>Groups</a:t>
            </a:r>
            <a:r>
              <a:rPr lang="en-US" sz="2400" baseline="0" dirty="0"/>
              <a:t> have budget funds &amp; fundraised funds</a:t>
            </a:r>
            <a:endParaRPr lang="en-US" sz="2400" dirty="0"/>
          </a:p>
          <a:p>
            <a:pPr marL="305435" indent="-305435"/>
            <a:r>
              <a:rPr lang="en-US" sz="2400" baseline="0" dirty="0"/>
              <a:t>ALL Funds must be maintained through OC Business Office</a:t>
            </a:r>
          </a:p>
          <a:p>
            <a:pPr marL="629920" lvl="1" indent="-305435"/>
            <a:r>
              <a:rPr lang="en-US" sz="2000" b="1" u="sng" baseline="0" dirty="0"/>
              <a:t>NO External Bank Accounts Permitted</a:t>
            </a:r>
            <a:r>
              <a:rPr lang="en-US" sz="2000" b="1" u="sng" dirty="0"/>
              <a:t> – No Venmo, </a:t>
            </a:r>
            <a:r>
              <a:rPr lang="en-US" sz="2000" b="1" u="sng" dirty="0" err="1"/>
              <a:t>Paypal</a:t>
            </a:r>
            <a:r>
              <a:rPr lang="en-US" sz="2000" b="1" u="sng" dirty="0"/>
              <a:t>, </a:t>
            </a:r>
            <a:r>
              <a:rPr lang="en-US" sz="2000" b="1" u="sng" dirty="0" err="1"/>
              <a:t>Cashapp</a:t>
            </a:r>
            <a:r>
              <a:rPr lang="en-US" sz="2000" b="1" u="sng" dirty="0"/>
              <a:t>, Zelle, etc.</a:t>
            </a:r>
          </a:p>
          <a:p>
            <a:pPr marL="305435" indent="-305435"/>
            <a:r>
              <a:rPr lang="en-US" sz="2400" dirty="0"/>
              <a:t>Submit complete budget packet by given deadline for consideration</a:t>
            </a:r>
          </a:p>
          <a:p>
            <a:pPr marL="305435" indent="-305435"/>
            <a:r>
              <a:rPr lang="en-US" sz="2400" dirty="0"/>
              <a:t>Allocations based on total requests and available funds</a:t>
            </a:r>
          </a:p>
          <a:p>
            <a:pPr marL="629920" lvl="1" indent="-305435"/>
            <a:r>
              <a:rPr lang="en-US" sz="2000" dirty="0"/>
              <a:t>Allocated amount may differ from requested amount</a:t>
            </a:r>
          </a:p>
          <a:p>
            <a:pPr marL="629920" lvl="1" indent="-305435"/>
            <a:r>
              <a:rPr lang="en-US" sz="2000" dirty="0"/>
              <a:t>More active groups may receive preference, if necessary</a:t>
            </a:r>
          </a:p>
          <a:p>
            <a:pPr marL="629920" lvl="1" indent="-305435"/>
            <a:r>
              <a:rPr lang="en-US" sz="2000" dirty="0"/>
              <a:t>Groups not in compliance with RSO attendance policy will not be considered </a:t>
            </a:r>
          </a:p>
          <a:p>
            <a:pPr marL="629920" lvl="1" indent="-305435"/>
            <a:endParaRPr lang="en-US"/>
          </a:p>
          <a:p>
            <a:pPr marL="305435" indent="-305435"/>
            <a:endParaRPr lang="en-US"/>
          </a:p>
          <a:p>
            <a:pPr marL="629920" lvl="1" indent="-305435"/>
            <a:endParaRPr lang="en-US"/>
          </a:p>
        </p:txBody>
      </p:sp>
    </p:spTree>
    <p:extLst>
      <p:ext uri="{BB962C8B-B14F-4D97-AF65-F5344CB8AC3E}">
        <p14:creationId xmlns:p14="http://schemas.microsoft.com/office/powerpoint/2010/main" val="2481938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t>Organization Fundraising</a:t>
            </a:r>
          </a:p>
        </p:txBody>
      </p:sp>
      <p:sp>
        <p:nvSpPr>
          <p:cNvPr id="618" name="Rectangle 617">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0" name="Picture 610" descr="Diagram&#10;&#10;Description automatically generated">
            <a:extLst>
              <a:ext uri="{FF2B5EF4-FFF2-40B4-BE49-F238E27FC236}">
                <a16:creationId xmlns:a16="http://schemas.microsoft.com/office/drawing/2014/main" id="{5484B2E7-5DF5-0AF5-8A07-DA74F317362B}"/>
              </a:ext>
            </a:extLst>
          </p:cNvPr>
          <p:cNvPicPr>
            <a:picLocks noChangeAspect="1"/>
          </p:cNvPicPr>
          <p:nvPr/>
        </p:nvPicPr>
        <p:blipFill>
          <a:blip r:embed="rId2"/>
          <a:stretch>
            <a:fillRect/>
          </a:stretch>
        </p:blipFill>
        <p:spPr>
          <a:xfrm>
            <a:off x="657225" y="2752737"/>
            <a:ext cx="4962525" cy="2865857"/>
          </a:xfrm>
          <a:prstGeom prst="rect">
            <a:avLst/>
          </a:prstGeom>
        </p:spPr>
      </p:pic>
      <p:sp>
        <p:nvSpPr>
          <p:cNvPr id="612" name="Content Placeholder 611">
            <a:extLst>
              <a:ext uri="{FF2B5EF4-FFF2-40B4-BE49-F238E27FC236}">
                <a16:creationId xmlns:a16="http://schemas.microsoft.com/office/drawing/2014/main" id="{C561E4A2-C9EA-0CBC-AFAC-72C4171029E0}"/>
              </a:ext>
            </a:extLst>
          </p:cNvPr>
          <p:cNvSpPr>
            <a:spLocks noGrp="1"/>
          </p:cNvSpPr>
          <p:nvPr>
            <p:ph idx="1"/>
          </p:nvPr>
        </p:nvSpPr>
        <p:spPr>
          <a:xfrm>
            <a:off x="6335805" y="2180496"/>
            <a:ext cx="5275001" cy="4045683"/>
          </a:xfrm>
        </p:spPr>
        <p:txBody>
          <a:bodyPr>
            <a:normAutofit/>
          </a:bodyPr>
          <a:lstStyle/>
          <a:p>
            <a:pPr>
              <a:buChar char="•"/>
            </a:pPr>
            <a:r>
              <a:rPr lang="en-US">
                <a:latin typeface="Calibri"/>
                <a:cs typeface="Arial"/>
              </a:rPr>
              <a:t>RSOs may fundraise to acquire any desired funds​</a:t>
            </a:r>
          </a:p>
          <a:p>
            <a:pPr>
              <a:buChar char="•"/>
            </a:pPr>
            <a:r>
              <a:rPr lang="en-US">
                <a:latin typeface="Calibri"/>
                <a:cs typeface="Arial"/>
              </a:rPr>
              <a:t>OC Fundraising Policy​</a:t>
            </a:r>
          </a:p>
          <a:p>
            <a:pPr lvl="1">
              <a:buChar char="•"/>
            </a:pPr>
            <a:r>
              <a:rPr lang="en-US">
                <a:latin typeface="Calibri"/>
                <a:cs typeface="Arial"/>
              </a:rPr>
              <a:t>Fundraising Approval Form must be submitted at least 2 weeks prior to fundraiser​</a:t>
            </a:r>
          </a:p>
          <a:p>
            <a:pPr lvl="1">
              <a:buChar char="•"/>
            </a:pPr>
            <a:r>
              <a:rPr lang="en-US">
                <a:latin typeface="Calibri"/>
                <a:cs typeface="Arial"/>
              </a:rPr>
              <a:t>Organizations may hold a maximum of 2 fundraisers per semester​</a:t>
            </a:r>
          </a:p>
          <a:p>
            <a:pPr lvl="1">
              <a:buChar char="•"/>
            </a:pPr>
            <a:r>
              <a:rPr lang="en-US">
                <a:latin typeface="Calibri"/>
                <a:cs typeface="Arial"/>
              </a:rPr>
              <a:t>Fundraising approval runs through Student Activities, Student Life, and Institutional Advancement​</a:t>
            </a:r>
          </a:p>
          <a:p>
            <a:pPr lvl="1">
              <a:buChar char="•"/>
            </a:pPr>
            <a:r>
              <a:rPr lang="en-US">
                <a:latin typeface="Calibri"/>
                <a:cs typeface="Arial"/>
              </a:rPr>
              <a:t>Donations or other fundraising inquiries should be reviewed by Institutional Advancement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4" descr="Text, table, letter&#10;&#10;Description automatically generated">
            <a:extLst>
              <a:ext uri="{FF2B5EF4-FFF2-40B4-BE49-F238E27FC236}">
                <a16:creationId xmlns:a16="http://schemas.microsoft.com/office/drawing/2014/main" id="{6A603EB1-6997-1632-1511-A787C141B2BD}"/>
              </a:ext>
            </a:extLst>
          </p:cNvPr>
          <p:cNvPicPr>
            <a:picLocks noGrp="1" noChangeAspect="1"/>
          </p:cNvPicPr>
          <p:nvPr>
            <p:ph idx="1"/>
          </p:nvPr>
        </p:nvPicPr>
        <p:blipFill>
          <a:blip r:embed="rId2"/>
          <a:stretch>
            <a:fillRect/>
          </a:stretch>
        </p:blipFill>
        <p:spPr>
          <a:xfrm>
            <a:off x="996739" y="635217"/>
            <a:ext cx="4849141" cy="6157469"/>
          </a:xfrm>
          <a:prstGeom prst="rect">
            <a:avLst/>
          </a:prstGeom>
        </p:spPr>
      </p:pic>
      <p:pic>
        <p:nvPicPr>
          <p:cNvPr id="5" name="Picture 5" descr="Text&#10;&#10;Description automatically generated">
            <a:extLst>
              <a:ext uri="{FF2B5EF4-FFF2-40B4-BE49-F238E27FC236}">
                <a16:creationId xmlns:a16="http://schemas.microsoft.com/office/drawing/2014/main" id="{CE8D548F-065A-823D-F72C-60003D57766F}"/>
              </a:ext>
            </a:extLst>
          </p:cNvPr>
          <p:cNvPicPr>
            <a:picLocks noChangeAspect="1"/>
          </p:cNvPicPr>
          <p:nvPr/>
        </p:nvPicPr>
        <p:blipFill rotWithShape="1">
          <a:blip r:embed="rId3"/>
          <a:srcRect t="23636" r="5820" b="32424"/>
          <a:stretch/>
        </p:blipFill>
        <p:spPr>
          <a:xfrm>
            <a:off x="5442857" y="4928507"/>
            <a:ext cx="2583543" cy="1054680"/>
          </a:xfrm>
          <a:prstGeom prst="rect">
            <a:avLst/>
          </a:prstGeom>
        </p:spPr>
      </p:pic>
      <p:sp>
        <p:nvSpPr>
          <p:cNvPr id="2" name="Title 1">
            <a:extLst>
              <a:ext uri="{FF2B5EF4-FFF2-40B4-BE49-F238E27FC236}">
                <a16:creationId xmlns:a16="http://schemas.microsoft.com/office/drawing/2014/main" id="{D66208FC-C6C6-6752-946F-62329394E242}"/>
              </a:ext>
            </a:extLst>
          </p:cNvPr>
          <p:cNvSpPr>
            <a:spLocks noGrp="1"/>
          </p:cNvSpPr>
          <p:nvPr>
            <p:ph type="title"/>
          </p:nvPr>
        </p:nvSpPr>
        <p:spPr>
          <a:xfrm>
            <a:off x="8347075" y="2384425"/>
            <a:ext cx="3081576" cy="2085869"/>
          </a:xfrm>
        </p:spPr>
        <p:txBody>
          <a:bodyPr vert="horz" lIns="91440" tIns="45720" rIns="91440" bIns="45720" rtlCol="0" anchor="b">
            <a:normAutofit/>
          </a:bodyPr>
          <a:lstStyle/>
          <a:p>
            <a:r>
              <a:rPr lang="en-US" sz="3600">
                <a:solidFill>
                  <a:srgbClr val="FFFFFF"/>
                </a:solidFill>
              </a:rPr>
              <a:t>Fundraiser approval form </a:t>
            </a:r>
          </a:p>
        </p:txBody>
      </p:sp>
      <p:pic>
        <p:nvPicPr>
          <p:cNvPr id="6" name="Picture 6" descr="A picture containing graphical user interface&#10;&#10;Description automatically generated">
            <a:extLst>
              <a:ext uri="{FF2B5EF4-FFF2-40B4-BE49-F238E27FC236}">
                <a16:creationId xmlns:a16="http://schemas.microsoft.com/office/drawing/2014/main" id="{F4548DEC-1EFC-D558-0239-5FA8E1E904B9}"/>
              </a:ext>
            </a:extLst>
          </p:cNvPr>
          <p:cNvPicPr>
            <a:picLocks noChangeAspect="1"/>
          </p:cNvPicPr>
          <p:nvPr/>
        </p:nvPicPr>
        <p:blipFill>
          <a:blip r:embed="rId4"/>
          <a:stretch>
            <a:fillRect/>
          </a:stretch>
        </p:blipFill>
        <p:spPr>
          <a:xfrm>
            <a:off x="58056" y="5372375"/>
            <a:ext cx="1400629" cy="1410963"/>
          </a:xfrm>
          <a:prstGeom prst="rect">
            <a:avLst/>
          </a:prstGeom>
        </p:spPr>
      </p:pic>
    </p:spTree>
    <p:extLst>
      <p:ext uri="{BB962C8B-B14F-4D97-AF65-F5344CB8AC3E}">
        <p14:creationId xmlns:p14="http://schemas.microsoft.com/office/powerpoint/2010/main" val="735576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solidFill>
                  <a:srgbClr val="FFFEFF"/>
                </a:solidFill>
              </a:rPr>
              <a:t>Planning Fundraisers</a:t>
            </a:r>
          </a:p>
        </p:txBody>
      </p:sp>
      <p:graphicFrame>
        <p:nvGraphicFramePr>
          <p:cNvPr id="5" name="Content Placeholder 2">
            <a:extLst>
              <a:ext uri="{FF2B5EF4-FFF2-40B4-BE49-F238E27FC236}">
                <a16:creationId xmlns:a16="http://schemas.microsoft.com/office/drawing/2014/main" id="{1E8AEFE8-26D4-91C9-73D3-26A1DEC14EA9}"/>
              </a:ext>
            </a:extLst>
          </p:cNvPr>
          <p:cNvGraphicFramePr>
            <a:graphicFrameLocks noGrp="1"/>
          </p:cNvGraphicFramePr>
          <p:nvPr>
            <p:ph idx="1"/>
            <p:extLst>
              <p:ext uri="{D42A27DB-BD31-4B8C-83A1-F6EECF244321}">
                <p14:modId xmlns:p14="http://schemas.microsoft.com/office/powerpoint/2010/main" val="32975266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45E02-8DA5-5B92-4672-24D5A1C4BCAC}"/>
              </a:ext>
            </a:extLst>
          </p:cNvPr>
          <p:cNvSpPr>
            <a:spLocks noGrp="1"/>
          </p:cNvSpPr>
          <p:nvPr>
            <p:ph type="title"/>
          </p:nvPr>
        </p:nvSpPr>
        <p:spPr/>
        <p:txBody>
          <a:bodyPr/>
          <a:lstStyle/>
          <a:p>
            <a:r>
              <a:rPr lang="en-US"/>
              <a:t>Overview </a:t>
            </a:r>
          </a:p>
        </p:txBody>
      </p:sp>
      <p:graphicFrame>
        <p:nvGraphicFramePr>
          <p:cNvPr id="10" name="Content Placeholder 2">
            <a:extLst>
              <a:ext uri="{FF2B5EF4-FFF2-40B4-BE49-F238E27FC236}">
                <a16:creationId xmlns:a16="http://schemas.microsoft.com/office/drawing/2014/main" id="{AFAAE7B4-916F-6AAA-7556-CCC7284ACBD6}"/>
              </a:ext>
            </a:extLst>
          </p:cNvPr>
          <p:cNvGraphicFramePr>
            <a:graphicFrameLocks noGrp="1"/>
          </p:cNvGraphicFramePr>
          <p:nvPr>
            <p:ph sz="half" idx="1"/>
          </p:nvPr>
        </p:nvGraphicFramePr>
        <p:xfrm>
          <a:off x="581193" y="2228003"/>
          <a:ext cx="5422390" cy="3633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7B03EF23-82C1-B7C3-C577-141BF77D188D}"/>
              </a:ext>
            </a:extLst>
          </p:cNvPr>
          <p:cNvPicPr>
            <a:picLocks noChangeAspect="1"/>
          </p:cNvPicPr>
          <p:nvPr/>
        </p:nvPicPr>
        <p:blipFill>
          <a:blip r:embed="rId7"/>
          <a:stretch>
            <a:fillRect/>
          </a:stretch>
        </p:blipFill>
        <p:spPr>
          <a:xfrm>
            <a:off x="7376431" y="1994327"/>
            <a:ext cx="3624999" cy="3652330"/>
          </a:xfrm>
          <a:prstGeom prst="rect">
            <a:avLst/>
          </a:prstGeom>
        </p:spPr>
      </p:pic>
    </p:spTree>
    <p:extLst>
      <p:ext uri="{BB962C8B-B14F-4D97-AF65-F5344CB8AC3E}">
        <p14:creationId xmlns:p14="http://schemas.microsoft.com/office/powerpoint/2010/main" val="1304489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1033389"/>
            <a:ext cx="4826256" cy="4825409"/>
          </a:xfrm>
        </p:spPr>
        <p:txBody>
          <a:bodyPr anchor="ctr">
            <a:normAutofit/>
          </a:bodyPr>
          <a:lstStyle/>
          <a:p>
            <a:r>
              <a:rPr lang="en-US" sz="5400">
                <a:solidFill>
                  <a:srgbClr val="FFFFFF"/>
                </a:solidFill>
              </a:rPr>
              <a:t>Planning Fundraisers - Raffles</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213806" y="738383"/>
            <a:ext cx="5832428" cy="5966626"/>
          </a:xfrm>
          <a:ln w="57150">
            <a:noFill/>
          </a:ln>
        </p:spPr>
        <p:txBody>
          <a:bodyPr anchor="ctr">
            <a:normAutofit fontScale="92500" lnSpcReduction="10000"/>
          </a:bodyPr>
          <a:lstStyle/>
          <a:p>
            <a:pPr marL="305435" indent="-305435">
              <a:lnSpc>
                <a:spcPct val="90000"/>
              </a:lnSpc>
            </a:pPr>
            <a:r>
              <a:rPr lang="en-US" sz="1600">
                <a:solidFill>
                  <a:schemeClr val="tx1"/>
                </a:solidFill>
                <a:latin typeface="+mj-lt"/>
              </a:rPr>
              <a:t>Most student organizations are not qualified to conduct raffles in the State of Texas. Raffles involve paying money for the chance to win a prize of greater value, which is considered gambling. Instead of raffles, it is suggested that student organizations hold “</a:t>
            </a:r>
            <a:r>
              <a:rPr lang="en-US" sz="1600" b="1">
                <a:solidFill>
                  <a:schemeClr val="tx1"/>
                </a:solidFill>
                <a:latin typeface="+mj-lt"/>
              </a:rPr>
              <a:t>Free Drawings</a:t>
            </a:r>
            <a:r>
              <a:rPr lang="en-US" sz="1600">
                <a:solidFill>
                  <a:schemeClr val="tx1"/>
                </a:solidFill>
                <a:latin typeface="+mj-lt"/>
              </a:rPr>
              <a:t>” in which no money is exchanged. </a:t>
            </a:r>
          </a:p>
          <a:p>
            <a:pPr marL="305435" indent="-305435">
              <a:lnSpc>
                <a:spcPct val="90000"/>
              </a:lnSpc>
            </a:pPr>
            <a:r>
              <a:rPr lang="en-US" sz="1600">
                <a:solidFill>
                  <a:schemeClr val="tx1"/>
                </a:solidFill>
                <a:latin typeface="+mj-lt"/>
              </a:rPr>
              <a:t>The Charitable Raffle Enabling Act, effective January 1, 1990, permits “qualified organizations” to hold up to two raffles per calendar year. Two types of student organizations may conduct raffles. (1) An association organized primarily for religious purpose that has been in existence in Texas for at least 10 years. (2) A nonprofit organization that has existed least the three preceding years, during which it has had a governing body duly elected by its members and is exempt from federal income tax under Section 501(c), Internal Revenue Code; does not participate in any political campaign. [A copy of your organization’s IRS Letter of Determination verifying 501c status will be required.] </a:t>
            </a:r>
          </a:p>
          <a:p>
            <a:pPr marL="305435" indent="-305435">
              <a:lnSpc>
                <a:spcPct val="90000"/>
              </a:lnSpc>
            </a:pPr>
            <a:r>
              <a:rPr lang="en-US" sz="1600">
                <a:solidFill>
                  <a:schemeClr val="tx1"/>
                </a:solidFill>
                <a:latin typeface="+mj-lt"/>
              </a:rPr>
              <a:t>Student organizations may conduct raffles on campus for qualified off-campus organizations. Raffle tickets may not be advertised statewide or through paid advertisements. Each raffle ticket must state the name and address of the organization holding the raffle, the name of an officer of the organization, the price of the ticket, and a general description of each prize to be awarded that has a value of over $10. A prize may not be money. Only members of the organization may sell tickets. No one may be compensated directly or indirectly for organizing or conducting a raffle or for selling raffle tickets </a:t>
            </a:r>
          </a:p>
          <a:p>
            <a:pPr marL="305435" indent="-305435">
              <a:lnSpc>
                <a:spcPct val="90000"/>
              </a:lnSpc>
            </a:pPr>
            <a:r>
              <a:rPr lang="en-US" sz="1600">
                <a:solidFill>
                  <a:schemeClr val="tx1"/>
                </a:solidFill>
                <a:latin typeface="+mj-lt"/>
              </a:rPr>
              <a:t>Visit </a:t>
            </a:r>
            <a:r>
              <a:rPr lang="en-US" sz="1600">
                <a:solidFill>
                  <a:schemeClr val="tx1"/>
                </a:solidFill>
                <a:ea typeface="+mn-lt"/>
                <a:cs typeface="+mn-lt"/>
              </a:rPr>
              <a:t>https://statutes.capitol.texas.gov/Docs/OC/htm/OC.2002.htm</a:t>
            </a:r>
            <a:r>
              <a:rPr lang="en-US" sz="1600">
                <a:solidFill>
                  <a:schemeClr val="tx1"/>
                </a:solidFill>
                <a:latin typeface="+mj-lt"/>
              </a:rPr>
              <a:t> for more information. </a:t>
            </a:r>
          </a:p>
          <a:p>
            <a:pPr marL="305435" indent="-305435">
              <a:lnSpc>
                <a:spcPct val="90000"/>
              </a:lnSpc>
            </a:pPr>
            <a:endParaRPr lang="en-US" sz="1400">
              <a:solidFill>
                <a:schemeClr val="tx1"/>
              </a:solidFill>
              <a:latin typeface="+mj-lt"/>
            </a:endParaRPr>
          </a:p>
        </p:txBody>
      </p:sp>
    </p:spTree>
    <p:extLst>
      <p:ext uri="{BB962C8B-B14F-4D97-AF65-F5344CB8AC3E}">
        <p14:creationId xmlns:p14="http://schemas.microsoft.com/office/powerpoint/2010/main" val="803495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8CF4-DCAD-9285-ED48-05852B5BD0B6}"/>
              </a:ext>
            </a:extLst>
          </p:cNvPr>
          <p:cNvSpPr>
            <a:spLocks noGrp="1"/>
          </p:cNvSpPr>
          <p:nvPr>
            <p:ph type="title"/>
          </p:nvPr>
        </p:nvSpPr>
        <p:spPr/>
        <p:txBody>
          <a:bodyPr/>
          <a:lstStyle/>
          <a:p>
            <a:r>
              <a:rPr lang="en-US" dirty="0"/>
              <a:t>Fundraising </a:t>
            </a:r>
          </a:p>
        </p:txBody>
      </p:sp>
      <p:sp>
        <p:nvSpPr>
          <p:cNvPr id="3" name="Content Placeholder 2">
            <a:extLst>
              <a:ext uri="{FF2B5EF4-FFF2-40B4-BE49-F238E27FC236}">
                <a16:creationId xmlns:a16="http://schemas.microsoft.com/office/drawing/2014/main" id="{3008D1C2-9297-A131-A90C-42E6307FB368}"/>
              </a:ext>
            </a:extLst>
          </p:cNvPr>
          <p:cNvSpPr>
            <a:spLocks noGrp="1"/>
          </p:cNvSpPr>
          <p:nvPr>
            <p:ph sz="half" idx="1"/>
          </p:nvPr>
        </p:nvSpPr>
        <p:spPr/>
        <p:txBody>
          <a:bodyPr>
            <a:normAutofit fontScale="92500" lnSpcReduction="20000"/>
          </a:bodyPr>
          <a:lstStyle/>
          <a:p>
            <a:pPr marL="0" indent="0">
              <a:buNone/>
            </a:pPr>
            <a:endParaRPr lang="en-US" dirty="0"/>
          </a:p>
          <a:p>
            <a:pPr marL="305435" indent="-305435"/>
            <a:r>
              <a:rPr lang="en-US" dirty="0"/>
              <a:t>Individuals/Groups may NOT use buildings, properties, and facilities of the college for private or personal gain or for activities in opposition to the college's general educational purposes. With prior authorization, sales on campus are permissible by registered student organizations that desire to earn funds for future endeavors. All fundraising request must be submitted by the On-Campus Advisor at least 3 weeks before the fundraiser via Blackboard. </a:t>
            </a:r>
            <a:r>
              <a:rPr lang="en-US" b="1" dirty="0"/>
              <a:t>No raffles are allowed</a:t>
            </a:r>
            <a:r>
              <a:rPr lang="en-US" dirty="0"/>
              <a:t> on campus or off campus.  In general, sales of any kind cannot be held if such sales interfere with normal college activity or with the operation of food services. Always contact the Odessa College Foundations office if your organization is planning a fundraiser at a restaurant. </a:t>
            </a:r>
          </a:p>
        </p:txBody>
      </p:sp>
      <p:pic>
        <p:nvPicPr>
          <p:cNvPr id="5" name="Picture 5" descr="Text, calendar, whiteboard&#10;&#10;Description automatically generated">
            <a:extLst>
              <a:ext uri="{FF2B5EF4-FFF2-40B4-BE49-F238E27FC236}">
                <a16:creationId xmlns:a16="http://schemas.microsoft.com/office/drawing/2014/main" id="{A858C594-D079-E5ED-5A12-7A37701081A7}"/>
              </a:ext>
            </a:extLst>
          </p:cNvPr>
          <p:cNvPicPr>
            <a:picLocks noGrp="1" noChangeAspect="1"/>
          </p:cNvPicPr>
          <p:nvPr>
            <p:ph sz="half" idx="2"/>
          </p:nvPr>
        </p:nvPicPr>
        <p:blipFill>
          <a:blip r:embed="rId2"/>
          <a:stretch>
            <a:fillRect/>
          </a:stretch>
        </p:blipFill>
        <p:spPr>
          <a:xfrm>
            <a:off x="6188417" y="2261162"/>
            <a:ext cx="5422392" cy="3566729"/>
          </a:xfrm>
          <a:prstGeom prst="rect">
            <a:avLst/>
          </a:prstGeom>
          <a:ln>
            <a:noFill/>
          </a:ln>
          <a:effectLst>
            <a:softEdge rad="112500"/>
          </a:effectLst>
        </p:spPr>
      </p:pic>
    </p:spTree>
    <p:extLst>
      <p:ext uri="{BB962C8B-B14F-4D97-AF65-F5344CB8AC3E}">
        <p14:creationId xmlns:p14="http://schemas.microsoft.com/office/powerpoint/2010/main" val="289976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After the Fundraiser</a:t>
            </a:r>
          </a:p>
        </p:txBody>
      </p:sp>
      <p:sp>
        <p:nvSpPr>
          <p:cNvPr id="3" name="Content Placeholder 2"/>
          <p:cNvSpPr>
            <a:spLocks noGrp="1"/>
          </p:cNvSpPr>
          <p:nvPr>
            <p:ph idx="1"/>
          </p:nvPr>
        </p:nvSpPr>
        <p:spPr>
          <a:xfrm>
            <a:off x="581192" y="2180496"/>
            <a:ext cx="7123660" cy="3678303"/>
          </a:xfrm>
        </p:spPr>
        <p:txBody>
          <a:bodyPr>
            <a:normAutofit/>
          </a:bodyPr>
          <a:lstStyle/>
          <a:p>
            <a:pPr marL="305435" indent="-305435"/>
            <a:r>
              <a:rPr lang="en-US" dirty="0"/>
              <a:t>Fundraiser Evaluation Form</a:t>
            </a:r>
          </a:p>
          <a:p>
            <a:pPr marL="629920" lvl="1" indent="-305435"/>
            <a:r>
              <a:rPr lang="en-US" dirty="0"/>
              <a:t>Successes/Failures</a:t>
            </a:r>
          </a:p>
          <a:p>
            <a:pPr marL="629920" lvl="1" indent="-305435"/>
            <a:r>
              <a:rPr lang="en-US" dirty="0"/>
              <a:t>Total amount raised</a:t>
            </a:r>
          </a:p>
          <a:p>
            <a:pPr marL="629920" lvl="1" indent="-305435"/>
            <a:r>
              <a:rPr lang="en-US" dirty="0"/>
              <a:t>Feedback for the future</a:t>
            </a:r>
          </a:p>
          <a:p>
            <a:pPr marL="629920" lvl="1" indent="-305435"/>
            <a:r>
              <a:rPr lang="en-US" dirty="0"/>
              <a:t> Return form and funds to Student Activities Office </a:t>
            </a:r>
            <a:r>
              <a:rPr lang="en-US" b="1" dirty="0"/>
              <a:t>within 48 hours</a:t>
            </a:r>
            <a:endParaRPr lang="en-US"/>
          </a:p>
          <a:p>
            <a:pPr marL="629920" lvl="1" indent="-305435"/>
            <a:r>
              <a:rPr lang="en-US" dirty="0"/>
              <a:t>Meet with Student Activities to discuss timeframe for ongoing fundraisers</a:t>
            </a:r>
          </a:p>
          <a:p>
            <a:pPr marL="629920" lvl="1" indent="-305435"/>
            <a:r>
              <a:rPr lang="en-US" dirty="0"/>
              <a:t>Deposit funds with the Cashiers in the Business Office (Spur 204)</a:t>
            </a:r>
          </a:p>
          <a:p>
            <a:pPr marL="629920" lvl="1" indent="-305435"/>
            <a:r>
              <a:rPr lang="en-US" dirty="0"/>
              <a:t>Thank your donors for contributing </a:t>
            </a:r>
          </a:p>
        </p:txBody>
      </p:sp>
    </p:spTree>
    <p:extLst>
      <p:ext uri="{BB962C8B-B14F-4D97-AF65-F5344CB8AC3E}">
        <p14:creationId xmlns:p14="http://schemas.microsoft.com/office/powerpoint/2010/main" val="1578028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87B9812-1B48-825D-F17A-1A263CA4AF84}"/>
              </a:ext>
            </a:extLst>
          </p:cNvPr>
          <p:cNvPicPr>
            <a:picLocks noChangeAspect="1"/>
          </p:cNvPicPr>
          <p:nvPr/>
        </p:nvPicPr>
        <p:blipFill rotWithShape="1">
          <a:blip r:embed="rId3"/>
          <a:srcRect t="10359"/>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584200" y="1006956"/>
            <a:ext cx="3412067" cy="1372177"/>
          </a:xfrm>
        </p:spPr>
        <p:txBody>
          <a:bodyPr anchor="ctr">
            <a:normAutofit/>
          </a:bodyPr>
          <a:lstStyle/>
          <a:p>
            <a:r>
              <a:rPr lang="en-US"/>
              <a:t>RSO Travel</a:t>
            </a:r>
          </a:p>
        </p:txBody>
      </p:sp>
      <p:sp>
        <p:nvSpPr>
          <p:cNvPr id="3" name="Content Placeholder 2"/>
          <p:cNvSpPr>
            <a:spLocks noGrp="1"/>
          </p:cNvSpPr>
          <p:nvPr>
            <p:ph idx="1"/>
          </p:nvPr>
        </p:nvSpPr>
        <p:spPr>
          <a:xfrm>
            <a:off x="581193" y="2008094"/>
            <a:ext cx="3415074" cy="3994772"/>
          </a:xfrm>
        </p:spPr>
        <p:txBody>
          <a:bodyPr>
            <a:normAutofit lnSpcReduction="10000"/>
          </a:bodyPr>
          <a:lstStyle/>
          <a:p>
            <a:pPr marL="305435" indent="-305435">
              <a:lnSpc>
                <a:spcPct val="90000"/>
              </a:lnSpc>
            </a:pPr>
            <a:r>
              <a:rPr lang="en-US" sz="1400" dirty="0">
                <a:solidFill>
                  <a:schemeClr val="bg1"/>
                </a:solidFill>
              </a:rPr>
              <a:t>Group travel must be approved no less than two-</a:t>
            </a:r>
            <a:r>
              <a:rPr lang="en-US" sz="1400" b="1" u="sng" dirty="0">
                <a:solidFill>
                  <a:schemeClr val="bg1"/>
                </a:solidFill>
              </a:rPr>
              <a:t>three weeks</a:t>
            </a:r>
            <a:r>
              <a:rPr lang="en-US" sz="1400" dirty="0">
                <a:solidFill>
                  <a:schemeClr val="bg1"/>
                </a:solidFill>
              </a:rPr>
              <a:t> prior to travel taking place</a:t>
            </a:r>
            <a:endParaRPr lang="en-US" dirty="0">
              <a:solidFill>
                <a:schemeClr val="bg1"/>
              </a:solidFill>
            </a:endParaRPr>
          </a:p>
          <a:p>
            <a:pPr marL="305435" indent="-305435">
              <a:lnSpc>
                <a:spcPct val="90000"/>
              </a:lnSpc>
            </a:pPr>
            <a:r>
              <a:rPr lang="en-US" sz="1400" dirty="0">
                <a:solidFill>
                  <a:schemeClr val="bg1"/>
                </a:solidFill>
              </a:rPr>
              <a:t>Advisor must also receive permission from their supervisor as well</a:t>
            </a:r>
          </a:p>
          <a:p>
            <a:pPr marL="305435" indent="-305435">
              <a:lnSpc>
                <a:spcPct val="90000"/>
              </a:lnSpc>
            </a:pPr>
            <a:r>
              <a:rPr lang="en-US" sz="1400" dirty="0">
                <a:solidFill>
                  <a:schemeClr val="bg1"/>
                </a:solidFill>
              </a:rPr>
              <a:t>RSO must submit a Travel Proposal Form, including full contact information for the advisor(s) traveling with the group</a:t>
            </a:r>
          </a:p>
          <a:p>
            <a:pPr marL="305435" indent="-305435">
              <a:lnSpc>
                <a:spcPct val="90000"/>
              </a:lnSpc>
            </a:pPr>
            <a:r>
              <a:rPr lang="en-US" sz="1400" dirty="0">
                <a:solidFill>
                  <a:schemeClr val="bg1"/>
                </a:solidFill>
              </a:rPr>
              <a:t>Must submit names and SIDs of all students traveling</a:t>
            </a:r>
          </a:p>
          <a:p>
            <a:pPr marL="305435" indent="-305435">
              <a:lnSpc>
                <a:spcPct val="90000"/>
              </a:lnSpc>
            </a:pPr>
            <a:r>
              <a:rPr lang="en-US" sz="1400" dirty="0">
                <a:solidFill>
                  <a:schemeClr val="bg1"/>
                </a:solidFill>
              </a:rPr>
              <a:t>Each student must submit Waiver &amp; Release of Liability to Student Activities 2 days prior to travel</a:t>
            </a:r>
          </a:p>
          <a:p>
            <a:pPr marL="305435" indent="-305435">
              <a:lnSpc>
                <a:spcPct val="90000"/>
              </a:lnSpc>
            </a:pPr>
            <a:r>
              <a:rPr lang="en-US" sz="1400" dirty="0">
                <a:solidFill>
                  <a:schemeClr val="bg1"/>
                </a:solidFill>
              </a:rPr>
              <a:t>If OC funds are used, a travel budget proposal must be submitted along with the Travel Proposal Form</a:t>
            </a:r>
          </a:p>
          <a:p>
            <a:pPr marL="305435" indent="-305435">
              <a:lnSpc>
                <a:spcPct val="90000"/>
              </a:lnSpc>
            </a:pPr>
            <a:endParaRPr lang="en-US" sz="1400">
              <a:solidFill>
                <a:schemeClr val="bg1"/>
              </a:solidFill>
            </a:endParaRPr>
          </a:p>
        </p:txBody>
      </p:sp>
    </p:spTree>
    <p:extLst>
      <p:ext uri="{BB962C8B-B14F-4D97-AF65-F5344CB8AC3E}">
        <p14:creationId xmlns:p14="http://schemas.microsoft.com/office/powerpoint/2010/main" val="2924041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1255" y="702156"/>
            <a:ext cx="3409783" cy="1013800"/>
          </a:xfrm>
        </p:spPr>
        <p:txBody>
          <a:bodyPr>
            <a:normAutofit/>
          </a:bodyPr>
          <a:lstStyle/>
          <a:p>
            <a:r>
              <a:rPr lang="en-US"/>
              <a:t>RSO Travel</a:t>
            </a:r>
          </a:p>
        </p:txBody>
      </p:sp>
      <p:sp>
        <p:nvSpPr>
          <p:cNvPr id="3" name="Content Placeholder 2"/>
          <p:cNvSpPr>
            <a:spLocks noGrp="1"/>
          </p:cNvSpPr>
          <p:nvPr>
            <p:ph idx="1"/>
          </p:nvPr>
        </p:nvSpPr>
        <p:spPr>
          <a:xfrm>
            <a:off x="601255" y="1964168"/>
            <a:ext cx="3409782" cy="4036582"/>
          </a:xfrm>
        </p:spPr>
        <p:txBody>
          <a:bodyPr>
            <a:normAutofit/>
          </a:bodyPr>
          <a:lstStyle/>
          <a:p>
            <a:pPr marL="305435" indent="-305435">
              <a:lnSpc>
                <a:spcPct val="90000"/>
              </a:lnSpc>
            </a:pPr>
            <a:r>
              <a:rPr lang="en-US" sz="1500" dirty="0">
                <a:solidFill>
                  <a:schemeClr val="bg1"/>
                </a:solidFill>
              </a:rPr>
              <a:t>While traveling with an OC RSO, students are still subject to all OC policies and procedures</a:t>
            </a:r>
            <a:endParaRPr lang="en-US">
              <a:solidFill>
                <a:schemeClr val="bg1"/>
              </a:solidFill>
            </a:endParaRPr>
          </a:p>
          <a:p>
            <a:pPr marL="305435" indent="-305435">
              <a:lnSpc>
                <a:spcPct val="90000"/>
              </a:lnSpc>
            </a:pPr>
            <a:r>
              <a:rPr lang="en-US" sz="1500" dirty="0">
                <a:solidFill>
                  <a:schemeClr val="bg1"/>
                </a:solidFill>
              </a:rPr>
              <a:t>When traveling, RSO members are representing all of OC and must do so in a positive manner</a:t>
            </a:r>
          </a:p>
          <a:p>
            <a:pPr marL="305435" indent="-305435">
              <a:lnSpc>
                <a:spcPct val="90000"/>
              </a:lnSpc>
            </a:pPr>
            <a:r>
              <a:rPr lang="en-US" sz="1500" dirty="0">
                <a:solidFill>
                  <a:schemeClr val="bg1"/>
                </a:solidFill>
              </a:rPr>
              <a:t>Possession or use of drugs/alcohol is prohibited, regardless of age</a:t>
            </a:r>
          </a:p>
          <a:p>
            <a:pPr marL="305435" indent="-305435">
              <a:lnSpc>
                <a:spcPct val="90000"/>
              </a:lnSpc>
            </a:pPr>
            <a:r>
              <a:rPr lang="en-US" sz="1500" dirty="0">
                <a:solidFill>
                  <a:schemeClr val="bg1"/>
                </a:solidFill>
              </a:rPr>
              <a:t>Failure to abide by OC policies or inappropriate conduct may result in revocation of travel privileges and/or disciplinary action, as necessary</a:t>
            </a:r>
          </a:p>
          <a:p>
            <a:pPr marL="305435" indent="-305435">
              <a:lnSpc>
                <a:spcPct val="90000"/>
              </a:lnSpc>
            </a:pPr>
            <a:r>
              <a:rPr lang="en-US" sz="1500" dirty="0">
                <a:solidFill>
                  <a:schemeClr val="bg1"/>
                </a:solidFill>
              </a:rPr>
              <a:t>All travel forms must be approved by the Vice President of Student Services and Enrollment Management – Kim McKay (kmckay@odessa.edu). </a:t>
            </a:r>
          </a:p>
        </p:txBody>
      </p:sp>
      <p:pic>
        <p:nvPicPr>
          <p:cNvPr id="4" name="Picture 4" descr="A picture containing text, vector graphics&#10;&#10;Description automatically generated">
            <a:extLst>
              <a:ext uri="{FF2B5EF4-FFF2-40B4-BE49-F238E27FC236}">
                <a16:creationId xmlns:a16="http://schemas.microsoft.com/office/drawing/2014/main" id="{4B907EC8-530D-4153-4A57-161AC837BE26}"/>
              </a:ext>
            </a:extLst>
          </p:cNvPr>
          <p:cNvPicPr>
            <a:picLocks noChangeAspect="1"/>
          </p:cNvPicPr>
          <p:nvPr/>
        </p:nvPicPr>
        <p:blipFill>
          <a:blip r:embed="rId2"/>
          <a:stretch>
            <a:fillRect/>
          </a:stretch>
        </p:blipFill>
        <p:spPr>
          <a:xfrm>
            <a:off x="4814737" y="1111641"/>
            <a:ext cx="6443389" cy="4655348"/>
          </a:xfrm>
          <a:prstGeom prst="rect">
            <a:avLst/>
          </a:prstGeom>
        </p:spPr>
      </p:pic>
    </p:spTree>
    <p:extLst>
      <p:ext uri="{BB962C8B-B14F-4D97-AF65-F5344CB8AC3E}">
        <p14:creationId xmlns:p14="http://schemas.microsoft.com/office/powerpoint/2010/main" val="1711609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Advisor post travel report </a:t>
            </a:r>
          </a:p>
        </p:txBody>
      </p:sp>
      <p:sp>
        <p:nvSpPr>
          <p:cNvPr id="3" name="Content Placeholder 2"/>
          <p:cNvSpPr>
            <a:spLocks noGrp="1"/>
          </p:cNvSpPr>
          <p:nvPr>
            <p:ph sz="half" idx="1"/>
          </p:nvPr>
        </p:nvSpPr>
        <p:spPr/>
        <p:txBody>
          <a:bodyPr/>
          <a:lstStyle/>
          <a:p>
            <a:r>
              <a:rPr lang="en-US"/>
              <a:t>Advisor must complete and submit post travel report after each organization trip</a:t>
            </a:r>
          </a:p>
          <a:p>
            <a:r>
              <a:rPr lang="en-US"/>
              <a:t>Gives an overview of the trip </a:t>
            </a:r>
          </a:p>
          <a:p>
            <a:r>
              <a:rPr lang="en-US"/>
              <a:t>Notifies Student Activities of any issues during the trip </a:t>
            </a:r>
          </a:p>
          <a:p>
            <a:r>
              <a:rPr lang="en-US"/>
              <a:t>Allows Student Activities to be aware of which students are eligible to continue traveling </a:t>
            </a:r>
          </a:p>
        </p:txBody>
      </p:sp>
      <p:pic>
        <p:nvPicPr>
          <p:cNvPr id="5" name="Picture 5" descr="Table, letter&#10;&#10;Description automatically generated">
            <a:extLst>
              <a:ext uri="{FF2B5EF4-FFF2-40B4-BE49-F238E27FC236}">
                <a16:creationId xmlns:a16="http://schemas.microsoft.com/office/drawing/2014/main" id="{568DCA54-E9CA-B71C-6ECD-A4E6D802FBAA}"/>
              </a:ext>
            </a:extLst>
          </p:cNvPr>
          <p:cNvPicPr>
            <a:picLocks noGrp="1" noChangeAspect="1"/>
          </p:cNvPicPr>
          <p:nvPr>
            <p:ph sz="half" idx="2"/>
          </p:nvPr>
        </p:nvPicPr>
        <p:blipFill>
          <a:blip r:embed="rId2"/>
          <a:stretch>
            <a:fillRect/>
          </a:stretch>
        </p:blipFill>
        <p:spPr>
          <a:xfrm>
            <a:off x="6398718" y="1063437"/>
            <a:ext cx="5332469" cy="5617122"/>
          </a:xfrm>
        </p:spPr>
      </p:pic>
    </p:spTree>
    <p:extLst>
      <p:ext uri="{BB962C8B-B14F-4D97-AF65-F5344CB8AC3E}">
        <p14:creationId xmlns:p14="http://schemas.microsoft.com/office/powerpoint/2010/main" val="1864893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21" name="Rectangle 20">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380C4F67-366C-E989-20A5-2FDFC682084A}"/>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sz="3600"/>
              <a:t>Drive to success</a:t>
            </a:r>
          </a:p>
        </p:txBody>
      </p:sp>
      <p:pic>
        <p:nvPicPr>
          <p:cNvPr id="5" name="Picture 5" descr="A picture containing text, sign&#10;&#10;Description automatically generated">
            <a:extLst>
              <a:ext uri="{FF2B5EF4-FFF2-40B4-BE49-F238E27FC236}">
                <a16:creationId xmlns:a16="http://schemas.microsoft.com/office/drawing/2014/main" id="{E1F6835D-75B9-30AE-9F54-ECEEB611AB7E}"/>
              </a:ext>
            </a:extLst>
          </p:cNvPr>
          <p:cNvPicPr>
            <a:picLocks noGrp="1" noChangeAspect="1"/>
          </p:cNvPicPr>
          <p:nvPr>
            <p:ph sz="half" idx="2"/>
          </p:nvPr>
        </p:nvPicPr>
        <p:blipFill rotWithShape="1">
          <a:blip r:embed="rId2"/>
          <a:srcRect t="781" r="-1" b="-1"/>
          <a:stretch/>
        </p:blipFill>
        <p:spPr>
          <a:xfrm>
            <a:off x="446532" y="599725"/>
            <a:ext cx="11292143" cy="3557252"/>
          </a:xfrm>
          <a:prstGeom prst="rect">
            <a:avLst/>
          </a:prstGeom>
        </p:spPr>
      </p:pic>
    </p:spTree>
    <p:extLst>
      <p:ext uri="{BB962C8B-B14F-4D97-AF65-F5344CB8AC3E}">
        <p14:creationId xmlns:p14="http://schemas.microsoft.com/office/powerpoint/2010/main" val="187033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1A6D95A-994B-2F44-095C-BBB5B2616C78}"/>
              </a:ext>
            </a:extLst>
          </p:cNvPr>
          <p:cNvSpPr>
            <a:spLocks noGrp="1"/>
          </p:cNvSpPr>
          <p:nvPr>
            <p:ph type="title"/>
          </p:nvPr>
        </p:nvSpPr>
        <p:spPr>
          <a:xfrm>
            <a:off x="581192" y="5264487"/>
            <a:ext cx="11029616" cy="718870"/>
          </a:xfrm>
        </p:spPr>
        <p:txBody>
          <a:bodyPr vert="horz" lIns="91440" tIns="45720" rIns="91440" bIns="45720" rtlCol="0" anchor="b">
            <a:normAutofit/>
          </a:bodyPr>
          <a:lstStyle/>
          <a:p>
            <a:r>
              <a:rPr lang="en-US">
                <a:solidFill>
                  <a:srgbClr val="FFFEFF"/>
                </a:solidFill>
              </a:rPr>
              <a:t>Awarding DTS Points </a:t>
            </a:r>
          </a:p>
        </p:txBody>
      </p:sp>
      <p:graphicFrame>
        <p:nvGraphicFramePr>
          <p:cNvPr id="5" name="Content Placeholder 2">
            <a:extLst>
              <a:ext uri="{FF2B5EF4-FFF2-40B4-BE49-F238E27FC236}">
                <a16:creationId xmlns:a16="http://schemas.microsoft.com/office/drawing/2014/main" id="{44C81384-7553-1F4E-90D7-2613847EAD6B}"/>
              </a:ext>
            </a:extLst>
          </p:cNvPr>
          <p:cNvGraphicFramePr>
            <a:graphicFrameLocks noGrp="1"/>
          </p:cNvGraphicFramePr>
          <p:nvPr>
            <p:ph sz="half" idx="1"/>
            <p:extLst>
              <p:ext uri="{D42A27DB-BD31-4B8C-83A1-F6EECF244321}">
                <p14:modId xmlns:p14="http://schemas.microsoft.com/office/powerpoint/2010/main" val="4003305518"/>
              </p:ext>
            </p:extLst>
          </p:nvPr>
        </p:nvGraphicFramePr>
        <p:xfrm>
          <a:off x="212633" y="455034"/>
          <a:ext cx="11820523" cy="4839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782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website&#10;&#10;Description automatically generated">
            <a:extLst>
              <a:ext uri="{FF2B5EF4-FFF2-40B4-BE49-F238E27FC236}">
                <a16:creationId xmlns:a16="http://schemas.microsoft.com/office/drawing/2014/main" id="{5D0E185A-5B8D-4EF9-3F08-F9D2C36BF7AA}"/>
              </a:ext>
            </a:extLst>
          </p:cNvPr>
          <p:cNvPicPr>
            <a:picLocks noChangeAspect="1"/>
          </p:cNvPicPr>
          <p:nvPr/>
        </p:nvPicPr>
        <p:blipFill rotWithShape="1">
          <a:blip r:embed="rId2"/>
          <a:srcRect l="15136" t="14516" r="15136" b="27258"/>
          <a:stretch/>
        </p:blipFill>
        <p:spPr>
          <a:xfrm>
            <a:off x="241402" y="695574"/>
            <a:ext cx="6785430" cy="3516548"/>
          </a:xfrm>
          <a:prstGeom prst="rect">
            <a:avLst/>
          </a:prstGeom>
        </p:spPr>
      </p:pic>
      <p:pic>
        <p:nvPicPr>
          <p:cNvPr id="3" name="Picture 3">
            <a:extLst>
              <a:ext uri="{FF2B5EF4-FFF2-40B4-BE49-F238E27FC236}">
                <a16:creationId xmlns:a16="http://schemas.microsoft.com/office/drawing/2014/main" id="{7A3D6CE4-A32B-7471-B148-1083DD5ADDEE}"/>
              </a:ext>
            </a:extLst>
          </p:cNvPr>
          <p:cNvPicPr>
            <a:picLocks noChangeAspect="1"/>
          </p:cNvPicPr>
          <p:nvPr/>
        </p:nvPicPr>
        <p:blipFill rotWithShape="1">
          <a:blip r:embed="rId3"/>
          <a:srcRect t="12482" r="-3323" b="8998"/>
          <a:stretch/>
        </p:blipFill>
        <p:spPr>
          <a:xfrm>
            <a:off x="3812602" y="2192599"/>
            <a:ext cx="10237573" cy="4834688"/>
          </a:xfrm>
          <a:prstGeom prst="rect">
            <a:avLst/>
          </a:prstGeom>
        </p:spPr>
      </p:pic>
      <p:sp>
        <p:nvSpPr>
          <p:cNvPr id="4" name="Oval 3">
            <a:extLst>
              <a:ext uri="{FF2B5EF4-FFF2-40B4-BE49-F238E27FC236}">
                <a16:creationId xmlns:a16="http://schemas.microsoft.com/office/drawing/2014/main" id="{05B3DA89-4836-D19B-CBF3-FE8E9C0849A5}"/>
              </a:ext>
            </a:extLst>
          </p:cNvPr>
          <p:cNvSpPr/>
          <p:nvPr/>
        </p:nvSpPr>
        <p:spPr>
          <a:xfrm>
            <a:off x="4034970" y="1259113"/>
            <a:ext cx="1407886" cy="55154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C0D7AF-ACB5-E154-B013-0A8C8F66E0D1}"/>
              </a:ext>
            </a:extLst>
          </p:cNvPr>
          <p:cNvSpPr/>
          <p:nvPr/>
        </p:nvSpPr>
        <p:spPr>
          <a:xfrm>
            <a:off x="4107541" y="4111170"/>
            <a:ext cx="1270001" cy="18868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406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7E599454-F94A-3298-09AB-0ED79859329D}"/>
              </a:ext>
            </a:extLst>
          </p:cNvPr>
          <p:cNvPicPr>
            <a:picLocks noChangeAspect="1"/>
          </p:cNvPicPr>
          <p:nvPr/>
        </p:nvPicPr>
        <p:blipFill rotWithShape="1">
          <a:blip r:embed="rId2"/>
          <a:srcRect l="6581" t="13177" r="16910" b="10102"/>
          <a:stretch/>
        </p:blipFill>
        <p:spPr>
          <a:xfrm>
            <a:off x="2602" y="29286"/>
            <a:ext cx="9063350" cy="5673238"/>
          </a:xfrm>
          <a:prstGeom prst="rect">
            <a:avLst/>
          </a:prstGeom>
        </p:spPr>
      </p:pic>
      <p:pic>
        <p:nvPicPr>
          <p:cNvPr id="3" name="Picture 3" descr="Graphical user interface, application&#10;&#10;Description automatically generated">
            <a:extLst>
              <a:ext uri="{FF2B5EF4-FFF2-40B4-BE49-F238E27FC236}">
                <a16:creationId xmlns:a16="http://schemas.microsoft.com/office/drawing/2014/main" id="{AD1A153C-EAB2-590B-1E8C-A9C8BAE3A675}"/>
              </a:ext>
            </a:extLst>
          </p:cNvPr>
          <p:cNvPicPr>
            <a:picLocks noChangeAspect="1"/>
          </p:cNvPicPr>
          <p:nvPr/>
        </p:nvPicPr>
        <p:blipFill rotWithShape="1">
          <a:blip r:embed="rId3"/>
          <a:srcRect l="4608" t="19126" r="20307" b="6011"/>
          <a:stretch/>
        </p:blipFill>
        <p:spPr>
          <a:xfrm>
            <a:off x="4706738" y="2170965"/>
            <a:ext cx="7525698" cy="4689531"/>
          </a:xfrm>
          <a:prstGeom prst="rect">
            <a:avLst/>
          </a:prstGeom>
        </p:spPr>
      </p:pic>
      <p:sp>
        <p:nvSpPr>
          <p:cNvPr id="5" name="Oval 4">
            <a:extLst>
              <a:ext uri="{FF2B5EF4-FFF2-40B4-BE49-F238E27FC236}">
                <a16:creationId xmlns:a16="http://schemas.microsoft.com/office/drawing/2014/main" id="{A1C159EF-54C2-0DE0-C281-C1871B80799F}"/>
              </a:ext>
            </a:extLst>
          </p:cNvPr>
          <p:cNvSpPr/>
          <p:nvPr/>
        </p:nvSpPr>
        <p:spPr>
          <a:xfrm>
            <a:off x="6720113" y="4307113"/>
            <a:ext cx="1596571" cy="57331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E75CE51-1B05-C99B-5FB9-6FF3F9B92398}"/>
              </a:ext>
            </a:extLst>
          </p:cNvPr>
          <p:cNvSpPr/>
          <p:nvPr/>
        </p:nvSpPr>
        <p:spPr>
          <a:xfrm>
            <a:off x="2251420" y="5238161"/>
            <a:ext cx="1596571" cy="57331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08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descr="Logo, company name&#10;&#10;Description automatically generated">
            <a:extLst>
              <a:ext uri="{FF2B5EF4-FFF2-40B4-BE49-F238E27FC236}">
                <a16:creationId xmlns:a16="http://schemas.microsoft.com/office/drawing/2014/main" id="{2713D60E-3E47-4918-118B-166F3A9079BB}"/>
              </a:ext>
            </a:extLst>
          </p:cNvPr>
          <p:cNvPicPr>
            <a:picLocks noChangeAspect="1"/>
          </p:cNvPicPr>
          <p:nvPr/>
        </p:nvPicPr>
        <p:blipFill>
          <a:blip r:embed="rId2"/>
          <a:stretch>
            <a:fillRect/>
          </a:stretch>
        </p:blipFill>
        <p:spPr>
          <a:xfrm>
            <a:off x="275772" y="102669"/>
            <a:ext cx="8164284" cy="63333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5" name="Diagram 3">
            <a:extLst>
              <a:ext uri="{FF2B5EF4-FFF2-40B4-BE49-F238E27FC236}">
                <a16:creationId xmlns:a16="http://schemas.microsoft.com/office/drawing/2014/main" id="{D6B1B36B-2DE5-B0DB-8433-427524B4FCCD}"/>
              </a:ext>
            </a:extLst>
          </p:cNvPr>
          <p:cNvGraphicFramePr/>
          <p:nvPr>
            <p:extLst>
              <p:ext uri="{D42A27DB-BD31-4B8C-83A1-F6EECF244321}">
                <p14:modId xmlns:p14="http://schemas.microsoft.com/office/powerpoint/2010/main" val="1812867183"/>
              </p:ext>
            </p:extLst>
          </p:nvPr>
        </p:nvGraphicFramePr>
        <p:xfrm>
          <a:off x="6785747" y="888724"/>
          <a:ext cx="5623343" cy="5105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3" name="Picture 6" descr="A picture containing graphical user interface&#10;&#10;Description automatically generated">
            <a:extLst>
              <a:ext uri="{FF2B5EF4-FFF2-40B4-BE49-F238E27FC236}">
                <a16:creationId xmlns:a16="http://schemas.microsoft.com/office/drawing/2014/main" id="{96BE9D33-F396-D4E0-D54C-EBB0688E2FE3}"/>
              </a:ext>
            </a:extLst>
          </p:cNvPr>
          <p:cNvPicPr>
            <a:picLocks noChangeAspect="1"/>
          </p:cNvPicPr>
          <p:nvPr/>
        </p:nvPicPr>
        <p:blipFill>
          <a:blip r:embed="rId8"/>
          <a:stretch>
            <a:fillRect/>
          </a:stretch>
        </p:blipFill>
        <p:spPr>
          <a:xfrm>
            <a:off x="9027885" y="2788832"/>
            <a:ext cx="1400629" cy="1410963"/>
          </a:xfrm>
          <a:prstGeom prst="ellipse">
            <a:avLst/>
          </a:prstGeom>
          <a:ln>
            <a:noFill/>
          </a:ln>
          <a:effectLst>
            <a:softEdge rad="112500"/>
          </a:effectLst>
        </p:spPr>
      </p:pic>
    </p:spTree>
    <p:extLst>
      <p:ext uri="{BB962C8B-B14F-4D97-AF65-F5344CB8AC3E}">
        <p14:creationId xmlns:p14="http://schemas.microsoft.com/office/powerpoint/2010/main" val="613971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1EE6BE63-A76F-6497-5140-6065FD90340E}"/>
              </a:ext>
            </a:extLst>
          </p:cNvPr>
          <p:cNvPicPr>
            <a:picLocks noChangeAspect="1"/>
          </p:cNvPicPr>
          <p:nvPr/>
        </p:nvPicPr>
        <p:blipFill rotWithShape="1">
          <a:blip r:embed="rId2"/>
          <a:srcRect l="9786" t="11419" r="35780" b="12235"/>
          <a:stretch/>
        </p:blipFill>
        <p:spPr>
          <a:xfrm>
            <a:off x="200189" y="573710"/>
            <a:ext cx="6892872" cy="6057398"/>
          </a:xfrm>
          <a:prstGeom prst="rect">
            <a:avLst/>
          </a:prstGeom>
        </p:spPr>
      </p:pic>
      <p:pic>
        <p:nvPicPr>
          <p:cNvPr id="3" name="Picture 3" descr="Graphical user interface&#10;&#10;Description automatically generated">
            <a:extLst>
              <a:ext uri="{FF2B5EF4-FFF2-40B4-BE49-F238E27FC236}">
                <a16:creationId xmlns:a16="http://schemas.microsoft.com/office/drawing/2014/main" id="{56072DE3-9C1C-9CDF-26EA-B3B53DDF8A05}"/>
              </a:ext>
            </a:extLst>
          </p:cNvPr>
          <p:cNvPicPr>
            <a:picLocks noChangeAspect="1"/>
          </p:cNvPicPr>
          <p:nvPr/>
        </p:nvPicPr>
        <p:blipFill rotWithShape="1">
          <a:blip r:embed="rId3"/>
          <a:srcRect l="9428" t="11538" r="29689" b="10362"/>
          <a:stretch/>
        </p:blipFill>
        <p:spPr>
          <a:xfrm>
            <a:off x="5566230" y="1410606"/>
            <a:ext cx="6611267" cy="5337887"/>
          </a:xfrm>
          <a:prstGeom prst="rect">
            <a:avLst/>
          </a:prstGeom>
        </p:spPr>
      </p:pic>
      <p:sp>
        <p:nvSpPr>
          <p:cNvPr id="5" name="Oval 4">
            <a:extLst>
              <a:ext uri="{FF2B5EF4-FFF2-40B4-BE49-F238E27FC236}">
                <a16:creationId xmlns:a16="http://schemas.microsoft.com/office/drawing/2014/main" id="{6ADF5C9E-7C41-18A2-088C-125FF69A03C5}"/>
              </a:ext>
            </a:extLst>
          </p:cNvPr>
          <p:cNvSpPr/>
          <p:nvPr/>
        </p:nvSpPr>
        <p:spPr>
          <a:xfrm>
            <a:off x="3933370" y="664027"/>
            <a:ext cx="1640113" cy="73297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87204B0F-33CD-0A73-B38B-84028D3C6F3F}"/>
              </a:ext>
            </a:extLst>
          </p:cNvPr>
          <p:cNvSpPr/>
          <p:nvPr/>
        </p:nvSpPr>
        <p:spPr>
          <a:xfrm>
            <a:off x="8393539" y="2127141"/>
            <a:ext cx="645886" cy="355601"/>
          </a:xfrm>
          <a:prstGeom prst="lef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D2F94B49-4ECC-2499-9750-AC5FFC7ADEEA}"/>
              </a:ext>
            </a:extLst>
          </p:cNvPr>
          <p:cNvSpPr/>
          <p:nvPr/>
        </p:nvSpPr>
        <p:spPr>
          <a:xfrm>
            <a:off x="9685309" y="2577083"/>
            <a:ext cx="645886" cy="355601"/>
          </a:xfrm>
          <a:prstGeom prst="lef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0CA769A4-FADE-9285-D8B5-BDEA2C388271}"/>
              </a:ext>
            </a:extLst>
          </p:cNvPr>
          <p:cNvSpPr/>
          <p:nvPr/>
        </p:nvSpPr>
        <p:spPr>
          <a:xfrm>
            <a:off x="8299195" y="3665655"/>
            <a:ext cx="645886" cy="355601"/>
          </a:xfrm>
          <a:prstGeom prst="lef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556CC616-C00C-AADE-9C62-267C310375D1}"/>
              </a:ext>
            </a:extLst>
          </p:cNvPr>
          <p:cNvSpPr/>
          <p:nvPr/>
        </p:nvSpPr>
        <p:spPr>
          <a:xfrm>
            <a:off x="8379024" y="4086569"/>
            <a:ext cx="645886" cy="355601"/>
          </a:xfrm>
          <a:prstGeom prst="lef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04985FB2-0E6B-AC2F-6F9C-B2F68067BDB9}"/>
              </a:ext>
            </a:extLst>
          </p:cNvPr>
          <p:cNvSpPr/>
          <p:nvPr/>
        </p:nvSpPr>
        <p:spPr>
          <a:xfrm>
            <a:off x="8379022" y="5000968"/>
            <a:ext cx="645886" cy="355601"/>
          </a:xfrm>
          <a:prstGeom prst="lef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DADE9524-4446-6A57-8700-37CEC31B5715}"/>
              </a:ext>
            </a:extLst>
          </p:cNvPr>
          <p:cNvSpPr/>
          <p:nvPr/>
        </p:nvSpPr>
        <p:spPr>
          <a:xfrm>
            <a:off x="8379023" y="5421882"/>
            <a:ext cx="645886" cy="355601"/>
          </a:xfrm>
          <a:prstGeom prst="left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EB5CBFD-FB38-2F16-9D6C-7ED8C46BF5D3}"/>
              </a:ext>
            </a:extLst>
          </p:cNvPr>
          <p:cNvSpPr>
            <a:spLocks noGrp="1"/>
          </p:cNvSpPr>
          <p:nvPr>
            <p:ph type="title"/>
          </p:nvPr>
        </p:nvSpPr>
        <p:spPr/>
        <p:txBody>
          <a:bodyPr/>
          <a:lstStyle/>
          <a:p>
            <a:endParaRPr lang="en-US"/>
          </a:p>
        </p:txBody>
      </p:sp>
      <p:sp>
        <p:nvSpPr>
          <p:cNvPr id="12" name="Content Placeholder 11">
            <a:extLst>
              <a:ext uri="{FF2B5EF4-FFF2-40B4-BE49-F238E27FC236}">
                <a16:creationId xmlns:a16="http://schemas.microsoft.com/office/drawing/2014/main" id="{F49AA419-D54E-5E11-3AC3-73F3D5EC26F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82051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E22EDAF-5B6B-4EDA-874A-D2323A563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7093E9-0FF5-4C8A-87CA-1A77A8A8A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1531B9EF-E1F9-40FE-9CC0-C4C5F7025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A8457049-EBE6-4D4A-9603-74419DBBE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2" descr="A picture containing icon&#10;&#10;Description automatically generated">
            <a:extLst>
              <a:ext uri="{FF2B5EF4-FFF2-40B4-BE49-F238E27FC236}">
                <a16:creationId xmlns:a16="http://schemas.microsoft.com/office/drawing/2014/main" id="{153292A6-9746-AF77-8C9B-C621B8D4E72E}"/>
              </a:ext>
            </a:extLst>
          </p:cNvPr>
          <p:cNvPicPr>
            <a:picLocks noChangeAspect="1"/>
          </p:cNvPicPr>
          <p:nvPr/>
        </p:nvPicPr>
        <p:blipFill rotWithShape="1">
          <a:blip r:embed="rId2"/>
          <a:srcRect r="-1" b="20939"/>
          <a:stretch/>
        </p:blipFill>
        <p:spPr>
          <a:xfrm>
            <a:off x="446532" y="599724"/>
            <a:ext cx="11292143" cy="5200321"/>
          </a:xfrm>
          <a:prstGeom prst="rect">
            <a:avLst/>
          </a:prstGeom>
        </p:spPr>
      </p:pic>
      <p:sp>
        <p:nvSpPr>
          <p:cNvPr id="15" name="Rectangle 14">
            <a:extLst>
              <a:ext uri="{FF2B5EF4-FFF2-40B4-BE49-F238E27FC236}">
                <a16:creationId xmlns:a16="http://schemas.microsoft.com/office/drawing/2014/main" id="{D54EC586-DBC6-420F-A910-59AC50ABF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0629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7">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9">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41">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43">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vert="horz" lIns="91440" tIns="45720" rIns="91440" bIns="45720" rtlCol="0" anchor="b">
            <a:normAutofit/>
          </a:bodyPr>
          <a:lstStyle/>
          <a:p>
            <a:r>
              <a:rPr lang="en-US"/>
              <a:t>Student Organization Approvals 	</a:t>
            </a:r>
          </a:p>
        </p:txBody>
      </p:sp>
      <p:sp>
        <p:nvSpPr>
          <p:cNvPr id="41" name="Rectangle 45">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Graphical user interface, application&#10;&#10;Description automatically generated">
            <a:extLst>
              <a:ext uri="{FF2B5EF4-FFF2-40B4-BE49-F238E27FC236}">
                <a16:creationId xmlns:a16="http://schemas.microsoft.com/office/drawing/2014/main" id="{C7E30B89-6B55-BCD0-DC62-51FDE65764E7}"/>
              </a:ext>
            </a:extLst>
          </p:cNvPr>
          <p:cNvPicPr>
            <a:picLocks noChangeAspect="1"/>
          </p:cNvPicPr>
          <p:nvPr/>
        </p:nvPicPr>
        <p:blipFill rotWithShape="1">
          <a:blip r:embed="rId2"/>
          <a:srcRect t="15576" r="-3" b="6193"/>
          <a:stretch/>
        </p:blipFill>
        <p:spPr>
          <a:xfrm>
            <a:off x="657225" y="2361056"/>
            <a:ext cx="4962525" cy="3649219"/>
          </a:xfrm>
          <a:prstGeom prst="rect">
            <a:avLst/>
          </a:prstGeom>
        </p:spPr>
      </p:pic>
      <p:sp>
        <p:nvSpPr>
          <p:cNvPr id="4" name="Content Placeholder 3"/>
          <p:cNvSpPr>
            <a:spLocks noGrp="1"/>
          </p:cNvSpPr>
          <p:nvPr>
            <p:ph sz="half" idx="2"/>
          </p:nvPr>
        </p:nvSpPr>
        <p:spPr>
          <a:xfrm>
            <a:off x="6335805" y="2180496"/>
            <a:ext cx="5275001" cy="4045683"/>
          </a:xfrm>
        </p:spPr>
        <p:txBody>
          <a:bodyPr vert="horz" lIns="91440" tIns="45720" rIns="91440" bIns="45720" rtlCol="0" anchor="ctr">
            <a:normAutofit/>
          </a:bodyPr>
          <a:lstStyle/>
          <a:p>
            <a:pPr marL="305435" indent="-305435"/>
            <a:r>
              <a:rPr lang="en-US" dirty="0"/>
              <a:t>Always allow 2 weeks for approval </a:t>
            </a:r>
          </a:p>
          <a:p>
            <a:pPr marL="305435" indent="-305435"/>
            <a:r>
              <a:rPr lang="en-US" dirty="0"/>
              <a:t>Allow 3 weeks for approval when traveling </a:t>
            </a:r>
          </a:p>
          <a:p>
            <a:pPr marL="305435" indent="-305435"/>
            <a:r>
              <a:rPr lang="en-US" dirty="0"/>
              <a:t>Printing requests may be sent to </a:t>
            </a:r>
            <a:r>
              <a:rPr lang="en-US" dirty="0">
                <a:hlinkClick r:id="rId3">
                  <a:extLst>
                    <a:ext uri="{A12FA001-AC4F-418D-AE19-62706E023703}">
                      <ahyp:hlinkClr xmlns:ahyp="http://schemas.microsoft.com/office/drawing/2018/hyperlinkcolor" val="tx"/>
                    </a:ext>
                  </a:extLst>
                </a:hlinkClick>
              </a:rPr>
              <a:t>studentactivities@odessa.edu</a:t>
            </a:r>
            <a:r>
              <a:rPr lang="en-US" dirty="0"/>
              <a:t> 2 weeks prior to needing the material</a:t>
            </a:r>
          </a:p>
          <a:p>
            <a:pPr marL="305435" indent="-305435">
              <a:buFont typeface="Arial,Sans-Serif" panose="05020102010507070707" pitchFamily="18" charset="2"/>
              <a:buChar char="•"/>
            </a:pPr>
            <a:r>
              <a:rPr lang="en-US" dirty="0"/>
              <a:t>You may fill out our RSO approval forms at odessa.edu and submit them under the form tab</a:t>
            </a:r>
            <a:endParaRPr lang="en-US" dirty="0">
              <a:ea typeface="+mn-lt"/>
              <a:cs typeface="+mn-lt"/>
            </a:endParaRPr>
          </a:p>
          <a:p>
            <a:pPr marL="305435" indent="-305435">
              <a:buFont typeface="Arial,Sans-Serif" panose="05020102010507070707" pitchFamily="18" charset="2"/>
              <a:buChar char="•"/>
            </a:pPr>
            <a:r>
              <a:rPr lang="en-US" dirty="0"/>
              <a:t>All approval forms must be submitted by advisors </a:t>
            </a:r>
          </a:p>
          <a:p>
            <a:pPr marL="305435" indent="-305435">
              <a:buFont typeface="Arial,Sans-Serif" panose="05020102010507070707" pitchFamily="18" charset="2"/>
              <a:buChar char="•"/>
            </a:pPr>
            <a:r>
              <a:rPr lang="en-US" b="1" u="sng" dirty="0"/>
              <a:t>Funding requests must be done during Fall and Spring semesters only!</a:t>
            </a:r>
          </a:p>
          <a:p>
            <a:pPr marL="305435" indent="-305435"/>
            <a:r>
              <a:rPr lang="en-US" b="1" u="sng" dirty="0"/>
              <a:t>One day notice will not be accepted</a:t>
            </a:r>
          </a:p>
          <a:p>
            <a:pPr marL="0" indent="0"/>
            <a:endParaRPr lang="en-US"/>
          </a:p>
        </p:txBody>
      </p:sp>
    </p:spTree>
    <p:extLst>
      <p:ext uri="{BB962C8B-B14F-4D97-AF65-F5344CB8AC3E}">
        <p14:creationId xmlns:p14="http://schemas.microsoft.com/office/powerpoint/2010/main" val="4275240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5" descr="Graphical user interface, application, icon&#10;&#10;Description automatically generated">
            <a:extLst>
              <a:ext uri="{FF2B5EF4-FFF2-40B4-BE49-F238E27FC236}">
                <a16:creationId xmlns:a16="http://schemas.microsoft.com/office/drawing/2014/main" id="{67A54A5F-6025-274F-1A83-FFC7E6DEB780}"/>
              </a:ext>
            </a:extLst>
          </p:cNvPr>
          <p:cNvPicPr>
            <a:picLocks noChangeAspect="1"/>
          </p:cNvPicPr>
          <p:nvPr/>
        </p:nvPicPr>
        <p:blipFill rotWithShape="1">
          <a:blip r:embed="rId2"/>
          <a:srcRect l="18332" r="13801"/>
          <a:stretch/>
        </p:blipFill>
        <p:spPr>
          <a:xfrm>
            <a:off x="174167" y="689438"/>
            <a:ext cx="4117264" cy="6066962"/>
          </a:xfrm>
          <a:prstGeom prst="rect">
            <a:avLst/>
          </a:prstGeom>
          <a:ln>
            <a:noFill/>
          </a:ln>
          <a:effectLst>
            <a:softEdge rad="112500"/>
          </a:effectLst>
        </p:spPr>
      </p:pic>
      <p:graphicFrame>
        <p:nvGraphicFramePr>
          <p:cNvPr id="12" name="Content Placeholder 2">
            <a:extLst>
              <a:ext uri="{FF2B5EF4-FFF2-40B4-BE49-F238E27FC236}">
                <a16:creationId xmlns:a16="http://schemas.microsoft.com/office/drawing/2014/main" id="{63AD29E9-34E5-5F56-9910-5EF88E14A998}"/>
              </a:ext>
            </a:extLst>
          </p:cNvPr>
          <p:cNvGraphicFramePr/>
          <p:nvPr>
            <p:extLst>
              <p:ext uri="{D42A27DB-BD31-4B8C-83A1-F6EECF244321}">
                <p14:modId xmlns:p14="http://schemas.microsoft.com/office/powerpoint/2010/main" val="2547735843"/>
              </p:ext>
            </p:extLst>
          </p:nvPr>
        </p:nvGraphicFramePr>
        <p:xfrm>
          <a:off x="4293862" y="1446794"/>
          <a:ext cx="7896648" cy="583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itle 1">
            <a:extLst>
              <a:ext uri="{FF2B5EF4-FFF2-40B4-BE49-F238E27FC236}">
                <a16:creationId xmlns:a16="http://schemas.microsoft.com/office/drawing/2014/main" id="{993E87A8-97DC-FE21-EB89-A75D3018C2B6}"/>
              </a:ext>
            </a:extLst>
          </p:cNvPr>
          <p:cNvSpPr>
            <a:spLocks noGrp="1"/>
          </p:cNvSpPr>
          <p:nvPr>
            <p:ph type="title"/>
          </p:nvPr>
        </p:nvSpPr>
        <p:spPr>
          <a:xfrm>
            <a:off x="2484619" y="686115"/>
            <a:ext cx="11029616" cy="988332"/>
          </a:xfrm>
        </p:spPr>
        <p:txBody>
          <a:bodyPr>
            <a:normAutofit/>
          </a:bodyPr>
          <a:lstStyle/>
          <a:p>
            <a:pPr algn="ctr"/>
            <a:r>
              <a:rPr lang="en-US" b="1"/>
              <a:t>Student Organization Approvals 	</a:t>
            </a:r>
          </a:p>
        </p:txBody>
      </p:sp>
    </p:spTree>
    <p:extLst>
      <p:ext uri="{BB962C8B-B14F-4D97-AF65-F5344CB8AC3E}">
        <p14:creationId xmlns:p14="http://schemas.microsoft.com/office/powerpoint/2010/main" val="451078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2">
            <a:extLst>
              <a:ext uri="{FF2B5EF4-FFF2-40B4-BE49-F238E27FC236}">
                <a16:creationId xmlns:a16="http://schemas.microsoft.com/office/drawing/2014/main" id="{55FED5A5-697B-EE70-14AD-A69DBC61F03A}"/>
              </a:ext>
            </a:extLst>
          </p:cNvPr>
          <p:cNvSpPr txBox="1">
            <a:spLocks/>
          </p:cNvSpPr>
          <p:nvPr/>
        </p:nvSpPr>
        <p:spPr>
          <a:xfrm>
            <a:off x="295126" y="2190112"/>
            <a:ext cx="7147943" cy="46250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defTabSz="457200">
              <a:lnSpc>
                <a:spcPct val="100000"/>
              </a:lnSpc>
              <a:spcBef>
                <a:spcPts val="0"/>
              </a:spcBef>
              <a:buClr>
                <a:schemeClr val="accent2"/>
              </a:buClr>
              <a:buSzPct val="92000"/>
              <a:buNone/>
            </a:pPr>
            <a:r>
              <a:rPr lang="en-US" sz="1400" b="1" u="sng" dirty="0">
                <a:solidFill>
                  <a:srgbClr val="002060"/>
                </a:solidFill>
              </a:rPr>
              <a:t>ALL POLICIES AND RULES OUTLINED IN RSO HANDBOOK </a:t>
            </a:r>
            <a:endParaRPr lang="en-US" sz="1400" u="sng">
              <a:solidFill>
                <a:srgbClr val="002060"/>
              </a:solidFill>
              <a:ea typeface="+mn-lt"/>
              <a:cs typeface="+mn-lt"/>
            </a:endParaRPr>
          </a:p>
          <a:p>
            <a:pPr defTabSz="457200">
              <a:lnSpc>
                <a:spcPct val="100000"/>
              </a:lnSpc>
              <a:spcBef>
                <a:spcPts val="0"/>
              </a:spcBef>
              <a:buClr>
                <a:schemeClr val="accent2"/>
              </a:buClr>
              <a:buSzPct val="92000"/>
              <a:buFont typeface="Arial" panose="05020102010507070707" pitchFamily="18" charset="2"/>
              <a:buChar char="•"/>
            </a:pPr>
            <a:r>
              <a:rPr lang="en-US" sz="2000" dirty="0"/>
              <a:t>Section 5: MEETINGS, EVENTS AND ACTIVITIES </a:t>
            </a:r>
          </a:p>
          <a:p>
            <a:pPr marL="685800" defTabSz="457200">
              <a:lnSpc>
                <a:spcPct val="100000"/>
              </a:lnSpc>
              <a:spcBef>
                <a:spcPts val="0"/>
              </a:spcBef>
              <a:buClr>
                <a:schemeClr val="accent2"/>
              </a:buClr>
              <a:buSzPct val="92000"/>
              <a:buFont typeface="Arial" panose="05020102010507070707" pitchFamily="18" charset="2"/>
              <a:buChar char="•"/>
            </a:pPr>
            <a:r>
              <a:rPr lang="en-US" sz="2000" dirty="0"/>
              <a:t>All forms can be accessed online via the Odessa College Website. These forms include the following: </a:t>
            </a:r>
          </a:p>
          <a:p>
            <a:pPr defTabSz="457200">
              <a:lnSpc>
                <a:spcPct val="100000"/>
              </a:lnSpc>
              <a:spcBef>
                <a:spcPts val="0"/>
              </a:spcBef>
              <a:buFont typeface="Arial" panose="05020102010507070707" pitchFamily="18" charset="2"/>
              <a:buChar char="•"/>
            </a:pPr>
            <a:r>
              <a:rPr lang="en-US" sz="2000" dirty="0"/>
              <a:t>Organization Registration/Officer Contact Sheet</a:t>
            </a:r>
          </a:p>
          <a:p>
            <a:pPr defTabSz="457200">
              <a:lnSpc>
                <a:spcPct val="100000"/>
              </a:lnSpc>
              <a:spcBef>
                <a:spcPts val="0"/>
              </a:spcBef>
              <a:buFont typeface="Arial" panose="05020102010507070707" pitchFamily="18" charset="2"/>
              <a:buChar char="•"/>
            </a:pPr>
            <a:r>
              <a:rPr lang="en-US" sz="2000" dirty="0"/>
              <a:t>Event Approval Form</a:t>
            </a:r>
          </a:p>
          <a:p>
            <a:pPr defTabSz="457200">
              <a:lnSpc>
                <a:spcPct val="100000"/>
              </a:lnSpc>
              <a:spcBef>
                <a:spcPts val="0"/>
              </a:spcBef>
              <a:buFont typeface="Arial" panose="05020102010507070707" pitchFamily="18" charset="2"/>
              <a:buChar char="•"/>
            </a:pPr>
            <a:r>
              <a:rPr lang="en-US" sz="2000" dirty="0"/>
              <a:t>Fundraiser Approval Form</a:t>
            </a:r>
          </a:p>
          <a:p>
            <a:pPr defTabSz="457200">
              <a:lnSpc>
                <a:spcPct val="100000"/>
              </a:lnSpc>
              <a:spcBef>
                <a:spcPts val="0"/>
              </a:spcBef>
              <a:buFont typeface="Arial" panose="05020102010507070707" pitchFamily="18" charset="2"/>
              <a:buChar char="•"/>
            </a:pPr>
            <a:r>
              <a:rPr lang="en-US" sz="2000" dirty="0"/>
              <a:t>Service Activity Approval Form </a:t>
            </a:r>
          </a:p>
          <a:p>
            <a:pPr defTabSz="457200">
              <a:lnSpc>
                <a:spcPct val="100000"/>
              </a:lnSpc>
              <a:spcBef>
                <a:spcPts val="0"/>
              </a:spcBef>
              <a:buFont typeface="Arial" panose="05020102010507070707" pitchFamily="18" charset="2"/>
              <a:buChar char="•"/>
            </a:pPr>
            <a:r>
              <a:rPr lang="en-US" sz="2000" dirty="0"/>
              <a:t>Travel Approval Forms</a:t>
            </a:r>
          </a:p>
          <a:p>
            <a:pPr defTabSz="457200">
              <a:lnSpc>
                <a:spcPct val="100000"/>
              </a:lnSpc>
              <a:spcBef>
                <a:spcPts val="0"/>
              </a:spcBef>
              <a:buFont typeface="Arial" panose="05020102010507070707" pitchFamily="18" charset="2"/>
              <a:buChar char="•"/>
            </a:pPr>
            <a:r>
              <a:rPr lang="en-US" sz="2000" dirty="0"/>
              <a:t>SGA Fund Request Forms</a:t>
            </a:r>
            <a:r>
              <a:rPr lang="en-US" sz="2000" i="1" dirty="0"/>
              <a:t> </a:t>
            </a:r>
            <a:r>
              <a:rPr lang="en-US" sz="2000" dirty="0"/>
              <a:t> </a:t>
            </a:r>
          </a:p>
          <a:p>
            <a:pPr defTabSz="457200">
              <a:lnSpc>
                <a:spcPct val="100000"/>
              </a:lnSpc>
              <a:spcBef>
                <a:spcPts val="0"/>
              </a:spcBef>
              <a:buFont typeface="Arial" panose="05020102010507070707" pitchFamily="18" charset="2"/>
              <a:buChar char="•"/>
            </a:pPr>
            <a:r>
              <a:rPr lang="en-US" sz="2000" b="1" i="1" dirty="0"/>
              <a:t>All forms must be submitted via email to </a:t>
            </a:r>
            <a:r>
              <a:rPr lang="en-US" sz="2000" b="1" i="1" dirty="0">
                <a:hlinkClick r:id="rId2"/>
              </a:rPr>
              <a:t>studentactivites@odessa.edu</a:t>
            </a:r>
            <a:r>
              <a:rPr lang="en-US" sz="2000" b="1" i="1" dirty="0"/>
              <a:t> </a:t>
            </a:r>
            <a:endParaRPr lang="en-US" sz="2000" dirty="0"/>
          </a:p>
          <a:p>
            <a:pPr defTabSz="457200">
              <a:lnSpc>
                <a:spcPct val="100000"/>
              </a:lnSpc>
              <a:spcBef>
                <a:spcPts val="0"/>
              </a:spcBef>
              <a:buFont typeface="Arial" panose="05020102010507070707" pitchFamily="18" charset="2"/>
              <a:buChar char="•"/>
            </a:pPr>
            <a:r>
              <a:rPr lang="en-US" sz="2000" b="1" i="1" dirty="0"/>
              <a:t>Forms submitted by students, unless otherwise instructed by the Director of Student Activities, will be rejected.</a:t>
            </a:r>
            <a:r>
              <a:rPr lang="en-US" sz="2000" dirty="0"/>
              <a:t> </a:t>
            </a:r>
          </a:p>
          <a:p>
            <a:pPr marL="0" indent="0" defTabSz="457200">
              <a:lnSpc>
                <a:spcPct val="100000"/>
              </a:lnSpc>
              <a:spcBef>
                <a:spcPts val="0"/>
              </a:spcBef>
              <a:buNone/>
            </a:pPr>
            <a:endParaRPr lang="en-US" sz="1200" b="1" dirty="0"/>
          </a:p>
          <a:p>
            <a:pPr marL="305435" indent="-305435" defTabSz="457200">
              <a:lnSpc>
                <a:spcPct val="100000"/>
              </a:lnSpc>
              <a:spcBef>
                <a:spcPct val="20000"/>
              </a:spcBef>
              <a:spcAft>
                <a:spcPts val="600"/>
              </a:spcAft>
              <a:buFont typeface="Arial" panose="05020102010507070707" pitchFamily="18" charset="2"/>
              <a:buChar char="•"/>
            </a:pPr>
            <a:endParaRPr lang="en-US" sz="1200">
              <a:ea typeface="+mn-lt"/>
              <a:cs typeface="+mn-lt"/>
            </a:endParaRPr>
          </a:p>
          <a:p>
            <a:pPr lvl="1" defTabSz="457200">
              <a:spcBef>
                <a:spcPct val="20000"/>
              </a:spcBef>
              <a:spcAft>
                <a:spcPts val="600"/>
              </a:spcAft>
              <a:buClr>
                <a:schemeClr val="accent2"/>
              </a:buClr>
              <a:buSzPct val="92000"/>
              <a:buFont typeface="Wingdings 2" panose="05020102010507070707" pitchFamily="18" charset="2"/>
              <a:buChar char=""/>
            </a:pPr>
            <a:endParaRPr lang="en-US" sz="1200">
              <a:solidFill>
                <a:schemeClr val="tx2"/>
              </a:solidFill>
            </a:endParaRPr>
          </a:p>
        </p:txBody>
      </p:sp>
      <p:sp>
        <p:nvSpPr>
          <p:cNvPr id="8" name="TextBox 7">
            <a:extLst>
              <a:ext uri="{FF2B5EF4-FFF2-40B4-BE49-F238E27FC236}">
                <a16:creationId xmlns:a16="http://schemas.microsoft.com/office/drawing/2014/main" id="{C0C66B7A-3D38-1B22-D1E6-6DA034442FD0}"/>
              </a:ext>
            </a:extLst>
          </p:cNvPr>
          <p:cNvSpPr txBox="1"/>
          <p:nvPr/>
        </p:nvSpPr>
        <p:spPr>
          <a:xfrm>
            <a:off x="689429" y="8853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cap="all" dirty="0">
                <a:solidFill>
                  <a:srgbClr val="FFFFFF"/>
                </a:solidFill>
              </a:rPr>
              <a:t>RSO Forms </a:t>
            </a:r>
            <a:endParaRPr lang="en-US" sz="3600" dirty="0"/>
          </a:p>
        </p:txBody>
      </p:sp>
      <p:pic>
        <p:nvPicPr>
          <p:cNvPr id="3" name="Picture 2" descr="A group of logos on a white cover&#10;&#10;Description automatically generated">
            <a:extLst>
              <a:ext uri="{FF2B5EF4-FFF2-40B4-BE49-F238E27FC236}">
                <a16:creationId xmlns:a16="http://schemas.microsoft.com/office/drawing/2014/main" id="{D7109283-D99B-852A-5502-28E23933A89A}"/>
              </a:ext>
            </a:extLst>
          </p:cNvPr>
          <p:cNvPicPr>
            <a:picLocks noChangeAspect="1"/>
          </p:cNvPicPr>
          <p:nvPr/>
        </p:nvPicPr>
        <p:blipFill>
          <a:blip r:embed="rId3"/>
          <a:stretch>
            <a:fillRect/>
          </a:stretch>
        </p:blipFill>
        <p:spPr>
          <a:xfrm>
            <a:off x="7443720" y="334536"/>
            <a:ext cx="4673652" cy="6374781"/>
          </a:xfrm>
          <a:prstGeom prst="rect">
            <a:avLst/>
          </a:prstGeom>
        </p:spPr>
      </p:pic>
    </p:spTree>
    <p:extLst>
      <p:ext uri="{BB962C8B-B14F-4D97-AF65-F5344CB8AC3E}">
        <p14:creationId xmlns:p14="http://schemas.microsoft.com/office/powerpoint/2010/main" val="3089634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2">
            <a:extLst>
              <a:ext uri="{FF2B5EF4-FFF2-40B4-BE49-F238E27FC236}">
                <a16:creationId xmlns:a16="http://schemas.microsoft.com/office/drawing/2014/main" id="{55FED5A5-697B-EE70-14AD-A69DBC61F03A}"/>
              </a:ext>
            </a:extLst>
          </p:cNvPr>
          <p:cNvSpPr txBox="1">
            <a:spLocks/>
          </p:cNvSpPr>
          <p:nvPr/>
        </p:nvSpPr>
        <p:spPr>
          <a:xfrm>
            <a:off x="295126" y="2190112"/>
            <a:ext cx="7147943" cy="46250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defTabSz="457200">
              <a:lnSpc>
                <a:spcPct val="100000"/>
              </a:lnSpc>
              <a:spcBef>
                <a:spcPts val="0"/>
              </a:spcBef>
              <a:buClr>
                <a:schemeClr val="accent2"/>
              </a:buClr>
              <a:buSzPct val="92000"/>
              <a:buNone/>
            </a:pPr>
            <a:r>
              <a:rPr lang="en-US" sz="1400" b="1" u="sng" dirty="0">
                <a:solidFill>
                  <a:srgbClr val="002060"/>
                </a:solidFill>
              </a:rPr>
              <a:t>ALL POLICIES AND RULES OUTLINED IN RSO HANDBOOK </a:t>
            </a:r>
            <a:endParaRPr lang="en-US" sz="1400" u="sng" dirty="0">
              <a:solidFill>
                <a:srgbClr val="002060"/>
              </a:solidFill>
              <a:ea typeface="+mn-lt"/>
              <a:cs typeface="+mn-lt"/>
            </a:endParaRPr>
          </a:p>
          <a:p>
            <a:pPr defTabSz="457200">
              <a:lnSpc>
                <a:spcPct val="100000"/>
              </a:lnSpc>
              <a:spcBef>
                <a:spcPts val="0"/>
              </a:spcBef>
              <a:buClr>
                <a:schemeClr val="accent2"/>
              </a:buClr>
              <a:buSzPct val="92000"/>
              <a:buFont typeface="Arial" panose="05020102010507070707" pitchFamily="18" charset="2"/>
              <a:buChar char="•"/>
            </a:pPr>
            <a:endParaRPr lang="en-US" sz="1200" dirty="0"/>
          </a:p>
          <a:p>
            <a:pPr marL="0" indent="0" defTabSz="457200">
              <a:lnSpc>
                <a:spcPct val="100000"/>
              </a:lnSpc>
              <a:spcBef>
                <a:spcPts val="0"/>
              </a:spcBef>
              <a:buNone/>
            </a:pPr>
            <a:r>
              <a:rPr lang="en-US" sz="1800" b="1" dirty="0"/>
              <a:t>MEETINGS </a:t>
            </a:r>
          </a:p>
          <a:p>
            <a:pPr defTabSz="457200">
              <a:lnSpc>
                <a:spcPct val="100000"/>
              </a:lnSpc>
              <a:spcBef>
                <a:spcPts val="0"/>
              </a:spcBef>
              <a:buFont typeface="Arial" panose="05020102010507070707" pitchFamily="18" charset="2"/>
              <a:buChar char="•"/>
            </a:pPr>
            <a:r>
              <a:rPr lang="en-US" sz="1800" dirty="0"/>
              <a:t>All student organizations are encouraged to establish a schedule of regular meetings and are required to let the Director of Student Activities know their meeting day/time no later than 3 weeks into each Fall/Spring semester. They should publicize the dates, times, and locations of these meetings. Organization advisors must make room arrangements on their own unless assistance from the Director of Student Activities is requested. MEETINGS SHALL BE OPEN TO ALL INTERESTED MEMBERS of the college community whether or not they are, or intend to be, members of the club. </a:t>
            </a:r>
          </a:p>
          <a:p>
            <a:pPr marL="0" indent="0" defTabSz="457200">
              <a:lnSpc>
                <a:spcPct val="100000"/>
              </a:lnSpc>
              <a:spcBef>
                <a:spcPts val="0"/>
              </a:spcBef>
              <a:buNone/>
            </a:pPr>
            <a:r>
              <a:rPr lang="en-US" sz="1800" b="1" dirty="0"/>
              <a:t>ORGANIZATION ACTIVITIES and EVENTS </a:t>
            </a:r>
          </a:p>
          <a:p>
            <a:pPr marL="0" indent="0" defTabSz="457200">
              <a:lnSpc>
                <a:spcPct val="100000"/>
              </a:lnSpc>
              <a:spcBef>
                <a:spcPts val="0"/>
              </a:spcBef>
              <a:buClr>
                <a:srgbClr val="4590B8"/>
              </a:buClr>
              <a:buSzPct val="92000"/>
              <a:buFont typeface="Arial" panose="05020102010507070707" pitchFamily="18" charset="2"/>
              <a:buChar char="•"/>
            </a:pPr>
            <a:r>
              <a:rPr lang="en-US" sz="1800" dirty="0"/>
              <a:t>All events must be approved before hosting the event. All forms for event approval must be submitted 3 weeks before the event via Blackboard. Failure to submit an “Event Approval Form” prior to an event will result in a denial of the use of campus facilities for that event and possible loss of recognition as a Registered Student Organization. </a:t>
            </a:r>
          </a:p>
          <a:p>
            <a:pPr marL="305435" indent="-305435" defTabSz="457200">
              <a:lnSpc>
                <a:spcPct val="100000"/>
              </a:lnSpc>
              <a:spcBef>
                <a:spcPct val="20000"/>
              </a:spcBef>
              <a:spcAft>
                <a:spcPts val="600"/>
              </a:spcAft>
              <a:buFont typeface="Arial" panose="05020102010507070707" pitchFamily="18" charset="2"/>
              <a:buChar char="•"/>
            </a:pPr>
            <a:endParaRPr lang="en-US" sz="1200" dirty="0">
              <a:ea typeface="+mn-lt"/>
              <a:cs typeface="+mn-lt"/>
            </a:endParaRPr>
          </a:p>
          <a:p>
            <a:pPr lvl="1" defTabSz="457200">
              <a:spcBef>
                <a:spcPct val="20000"/>
              </a:spcBef>
              <a:spcAft>
                <a:spcPts val="600"/>
              </a:spcAft>
              <a:buClr>
                <a:schemeClr val="accent2"/>
              </a:buClr>
              <a:buSzPct val="92000"/>
              <a:buFont typeface="Wingdings 2" panose="05020102010507070707" pitchFamily="18" charset="2"/>
              <a:buChar char=""/>
            </a:pPr>
            <a:endParaRPr lang="en-US" sz="1200" dirty="0">
              <a:solidFill>
                <a:schemeClr val="tx2"/>
              </a:solidFill>
            </a:endParaRPr>
          </a:p>
        </p:txBody>
      </p:sp>
      <p:sp>
        <p:nvSpPr>
          <p:cNvPr id="8" name="TextBox 7">
            <a:extLst>
              <a:ext uri="{FF2B5EF4-FFF2-40B4-BE49-F238E27FC236}">
                <a16:creationId xmlns:a16="http://schemas.microsoft.com/office/drawing/2014/main" id="{C0C66B7A-3D38-1B22-D1E6-6DA034442FD0}"/>
              </a:ext>
            </a:extLst>
          </p:cNvPr>
          <p:cNvSpPr txBox="1"/>
          <p:nvPr/>
        </p:nvSpPr>
        <p:spPr>
          <a:xfrm>
            <a:off x="689429" y="8853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cap="all" dirty="0">
                <a:solidFill>
                  <a:srgbClr val="FFFFFF"/>
                </a:solidFill>
              </a:rPr>
              <a:t>RSO Forms </a:t>
            </a:r>
            <a:endParaRPr lang="en-US" sz="3600" dirty="0"/>
          </a:p>
        </p:txBody>
      </p:sp>
      <p:pic>
        <p:nvPicPr>
          <p:cNvPr id="3" name="Picture 2" descr="A group of logos on a white cover&#10;&#10;Description automatically generated">
            <a:extLst>
              <a:ext uri="{FF2B5EF4-FFF2-40B4-BE49-F238E27FC236}">
                <a16:creationId xmlns:a16="http://schemas.microsoft.com/office/drawing/2014/main" id="{4A17537E-B807-5780-E591-664BF62C5B52}"/>
              </a:ext>
            </a:extLst>
          </p:cNvPr>
          <p:cNvPicPr>
            <a:picLocks noChangeAspect="1"/>
          </p:cNvPicPr>
          <p:nvPr/>
        </p:nvPicPr>
        <p:blipFill>
          <a:blip r:embed="rId2"/>
          <a:stretch>
            <a:fillRect/>
          </a:stretch>
        </p:blipFill>
        <p:spPr>
          <a:xfrm>
            <a:off x="7750380" y="799170"/>
            <a:ext cx="4292652" cy="5622074"/>
          </a:xfrm>
          <a:prstGeom prst="rect">
            <a:avLst/>
          </a:prstGeom>
        </p:spPr>
      </p:pic>
    </p:spTree>
    <p:extLst>
      <p:ext uri="{BB962C8B-B14F-4D97-AF65-F5344CB8AC3E}">
        <p14:creationId xmlns:p14="http://schemas.microsoft.com/office/powerpoint/2010/main" val="166364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70C67-8E78-90E3-FE06-CAF959FF6946}"/>
              </a:ext>
            </a:extLst>
          </p:cNvPr>
          <p:cNvSpPr>
            <a:spLocks noGrp="1"/>
          </p:cNvSpPr>
          <p:nvPr>
            <p:ph type="title"/>
          </p:nvPr>
        </p:nvSpPr>
        <p:spPr/>
        <p:txBody>
          <a:bodyPr/>
          <a:lstStyle/>
          <a:p>
            <a:r>
              <a:rPr lang="en-US">
                <a:ea typeface="+mj-lt"/>
                <a:cs typeface="+mj-lt"/>
              </a:rPr>
              <a:t>Event Approval</a:t>
            </a:r>
            <a:endParaRPr lang="en-US"/>
          </a:p>
        </p:txBody>
      </p:sp>
      <p:sp>
        <p:nvSpPr>
          <p:cNvPr id="3" name="Text Placeholder 2">
            <a:extLst>
              <a:ext uri="{FF2B5EF4-FFF2-40B4-BE49-F238E27FC236}">
                <a16:creationId xmlns:a16="http://schemas.microsoft.com/office/drawing/2014/main" id="{C25FBBE5-D76F-561B-B73E-E29913F375EF}"/>
              </a:ext>
            </a:extLst>
          </p:cNvPr>
          <p:cNvSpPr>
            <a:spLocks noGrp="1"/>
          </p:cNvSpPr>
          <p:nvPr>
            <p:ph type="body" idx="1"/>
          </p:nvPr>
        </p:nvSpPr>
        <p:spPr>
          <a:xfrm>
            <a:off x="887219" y="1931578"/>
            <a:ext cx="5087075" cy="536005"/>
          </a:xfrm>
        </p:spPr>
        <p:txBody>
          <a:bodyPr/>
          <a:lstStyle/>
          <a:p>
            <a:r>
              <a:rPr lang="en-US" b="1">
                <a:solidFill>
                  <a:srgbClr val="0070C0"/>
                </a:solidFill>
              </a:rPr>
              <a:t>Student Role </a:t>
            </a:r>
            <a:r>
              <a:rPr lang="en-US"/>
              <a:t> </a:t>
            </a:r>
          </a:p>
        </p:txBody>
      </p:sp>
      <p:sp>
        <p:nvSpPr>
          <p:cNvPr id="4" name="Content Placeholder 3">
            <a:extLst>
              <a:ext uri="{FF2B5EF4-FFF2-40B4-BE49-F238E27FC236}">
                <a16:creationId xmlns:a16="http://schemas.microsoft.com/office/drawing/2014/main" id="{7356C895-E9D9-C945-49A7-FD8AC7A318AC}"/>
              </a:ext>
            </a:extLst>
          </p:cNvPr>
          <p:cNvSpPr>
            <a:spLocks noGrp="1"/>
          </p:cNvSpPr>
          <p:nvPr>
            <p:ph sz="half" idx="2"/>
          </p:nvPr>
        </p:nvSpPr>
        <p:spPr>
          <a:xfrm>
            <a:off x="450565" y="2577709"/>
            <a:ext cx="5393100" cy="2934999"/>
          </a:xfrm>
        </p:spPr>
        <p:txBody>
          <a:bodyPr>
            <a:normAutofit fontScale="92500" lnSpcReduction="20000"/>
          </a:bodyPr>
          <a:lstStyle/>
          <a:p>
            <a:pPr marL="305435" indent="-305435"/>
            <a:r>
              <a:rPr lang="en-US">
                <a:ea typeface="+mn-lt"/>
                <a:cs typeface="+mn-lt"/>
              </a:rPr>
              <a:t>Students should decide event needs </a:t>
            </a:r>
          </a:p>
          <a:p>
            <a:pPr marL="305435" indent="-305435"/>
            <a:r>
              <a:rPr lang="en-US">
                <a:ea typeface="+mn-lt"/>
                <a:cs typeface="+mn-lt"/>
              </a:rPr>
              <a:t>Students should take responsibility for all planning </a:t>
            </a:r>
          </a:p>
          <a:p>
            <a:pPr marL="305435" indent="-305435"/>
            <a:r>
              <a:rPr lang="en-US">
                <a:ea typeface="+mn-lt"/>
                <a:cs typeface="+mn-lt"/>
              </a:rPr>
              <a:t>Work orders should be submitted no later than 1 week prior to event</a:t>
            </a:r>
          </a:p>
          <a:p>
            <a:pPr marL="305435" indent="-305435"/>
            <a:r>
              <a:rPr lang="en-US">
                <a:ea typeface="+mn-lt"/>
                <a:cs typeface="+mn-lt"/>
              </a:rPr>
              <a:t>Coordinate and confirm with special guests/presenters before advertising, and prior to the event</a:t>
            </a:r>
          </a:p>
          <a:p>
            <a:pPr marL="305435" indent="-305435"/>
            <a:endParaRPr lang="en-US" sz="1800">
              <a:ea typeface="+mn-lt"/>
              <a:cs typeface="+mn-lt"/>
            </a:endParaRPr>
          </a:p>
        </p:txBody>
      </p:sp>
      <p:sp>
        <p:nvSpPr>
          <p:cNvPr id="5" name="Text Placeholder 4">
            <a:extLst>
              <a:ext uri="{FF2B5EF4-FFF2-40B4-BE49-F238E27FC236}">
                <a16:creationId xmlns:a16="http://schemas.microsoft.com/office/drawing/2014/main" id="{AF14750E-3BA3-EE11-60E1-0735362BDBA4}"/>
              </a:ext>
            </a:extLst>
          </p:cNvPr>
          <p:cNvSpPr>
            <a:spLocks noGrp="1"/>
          </p:cNvSpPr>
          <p:nvPr>
            <p:ph type="body" sz="quarter" idx="3"/>
          </p:nvPr>
        </p:nvSpPr>
        <p:spPr>
          <a:xfrm>
            <a:off x="6523735" y="1946092"/>
            <a:ext cx="5087073" cy="553373"/>
          </a:xfrm>
        </p:spPr>
        <p:txBody>
          <a:bodyPr/>
          <a:lstStyle/>
          <a:p>
            <a:r>
              <a:rPr lang="en-US" b="1">
                <a:solidFill>
                  <a:srgbClr val="0070C0"/>
                </a:solidFill>
              </a:rPr>
              <a:t>Advisor Role</a:t>
            </a:r>
          </a:p>
        </p:txBody>
      </p:sp>
      <p:sp>
        <p:nvSpPr>
          <p:cNvPr id="6" name="Content Placeholder 5">
            <a:extLst>
              <a:ext uri="{FF2B5EF4-FFF2-40B4-BE49-F238E27FC236}">
                <a16:creationId xmlns:a16="http://schemas.microsoft.com/office/drawing/2014/main" id="{C783BB39-BB69-1D6D-996E-C0C2F01672DA}"/>
              </a:ext>
            </a:extLst>
          </p:cNvPr>
          <p:cNvSpPr>
            <a:spLocks noGrp="1"/>
          </p:cNvSpPr>
          <p:nvPr>
            <p:ph sz="quarter" idx="4"/>
          </p:nvPr>
        </p:nvSpPr>
        <p:spPr>
          <a:xfrm>
            <a:off x="6217709" y="2577709"/>
            <a:ext cx="5765633" cy="4007443"/>
          </a:xfrm>
        </p:spPr>
        <p:txBody>
          <a:bodyPr>
            <a:normAutofit fontScale="92500" lnSpcReduction="20000"/>
          </a:bodyPr>
          <a:lstStyle/>
          <a:p>
            <a:pPr marL="305435" indent="-305435"/>
            <a:r>
              <a:rPr lang="en-US" sz="1700" dirty="0"/>
              <a:t>Submit work orders for event logistics no later than 1 week prior to event </a:t>
            </a:r>
          </a:p>
          <a:p>
            <a:pPr marL="305435" indent="-305435"/>
            <a:r>
              <a:rPr lang="en-US" sz="1700" dirty="0"/>
              <a:t>Approve flyers before sending to Student Life </a:t>
            </a:r>
          </a:p>
          <a:p>
            <a:pPr marL="305435" indent="-305435"/>
            <a:r>
              <a:rPr lang="en-US" sz="1700" dirty="0"/>
              <a:t>Submit approval forms</a:t>
            </a:r>
          </a:p>
          <a:p>
            <a:pPr marL="305435" indent="-305435"/>
            <a:r>
              <a:rPr lang="en-US" sz="1700" dirty="0"/>
              <a:t>Attend each meeting </a:t>
            </a:r>
          </a:p>
          <a:p>
            <a:pPr marL="305435" indent="-305435"/>
            <a:r>
              <a:rPr lang="en-US" sz="1700" dirty="0"/>
              <a:t>Attend each event </a:t>
            </a:r>
          </a:p>
          <a:p>
            <a:pPr marL="305435" indent="-305435"/>
            <a:r>
              <a:rPr lang="en-US" sz="1700" dirty="0"/>
              <a:t>Guide, mentor, advise all student organization needs</a:t>
            </a:r>
          </a:p>
          <a:p>
            <a:pPr marL="0" indent="0">
              <a:buNone/>
            </a:pPr>
            <a:r>
              <a:rPr lang="en-US" sz="2400" b="1" dirty="0">
                <a:solidFill>
                  <a:srgbClr val="0070C0"/>
                </a:solidFill>
                <a:ea typeface="+mn-lt"/>
                <a:cs typeface="+mn-lt"/>
              </a:rPr>
              <a:t>Purchasing Role</a:t>
            </a:r>
            <a:r>
              <a:rPr lang="en-US" sz="2200" b="1" dirty="0">
                <a:solidFill>
                  <a:srgbClr val="0070C0"/>
                </a:solidFill>
                <a:ea typeface="+mn-lt"/>
                <a:cs typeface="+mn-lt"/>
              </a:rPr>
              <a:t> </a:t>
            </a:r>
          </a:p>
          <a:p>
            <a:pPr marL="629920" lvl="1" indent="-305435">
              <a:buFont typeface="Wingdings 2"/>
              <a:buChar char=""/>
            </a:pPr>
            <a:r>
              <a:rPr lang="en-US" sz="1900" dirty="0"/>
              <a:t>Contracts (when applicable)</a:t>
            </a:r>
            <a:endParaRPr lang="en-US" sz="1900">
              <a:ea typeface="+mn-lt"/>
              <a:cs typeface="+mn-lt"/>
            </a:endParaRPr>
          </a:p>
          <a:p>
            <a:pPr marL="629920" lvl="1" indent="-305435">
              <a:buFont typeface="Wingdings 2"/>
              <a:buChar char=""/>
            </a:pPr>
            <a:r>
              <a:rPr lang="en-US" sz="1900" dirty="0"/>
              <a:t>Must be signed by Purchasing Office</a:t>
            </a:r>
            <a:endParaRPr lang="en-US" sz="1900">
              <a:ea typeface="+mn-lt"/>
              <a:cs typeface="+mn-lt"/>
            </a:endParaRPr>
          </a:p>
          <a:p>
            <a:pPr marL="629920" lvl="1" indent="-305435">
              <a:buFont typeface="Wingdings 2"/>
              <a:buChar char=""/>
            </a:pPr>
            <a:r>
              <a:rPr lang="en-US" sz="1900" dirty="0"/>
              <a:t>Tech Riders must be signed by the Purchasing Office </a:t>
            </a:r>
            <a:endParaRPr lang="en-US" sz="1900">
              <a:ea typeface="+mn-lt"/>
              <a:cs typeface="+mn-lt"/>
            </a:endParaRPr>
          </a:p>
          <a:p>
            <a:pPr marL="629920" lvl="1" indent="-305435">
              <a:buFont typeface="Wingdings 2"/>
              <a:buChar char=""/>
            </a:pPr>
            <a:r>
              <a:rPr lang="en-US" sz="1900" dirty="0"/>
              <a:t>Students and advisors may not sign any documents</a:t>
            </a:r>
            <a:endParaRPr lang="en-US" sz="1900" dirty="0">
              <a:ea typeface="+mn-lt"/>
              <a:cs typeface="+mn-lt"/>
            </a:endParaRPr>
          </a:p>
          <a:p>
            <a:pPr marL="305435" indent="-305435">
              <a:buFont typeface="Wingdings 2"/>
              <a:buChar char=""/>
            </a:pPr>
            <a:endParaRPr lang="en-US" sz="1200" dirty="0">
              <a:ea typeface="+mn-lt"/>
              <a:cs typeface="+mn-lt"/>
            </a:endParaRPr>
          </a:p>
          <a:p>
            <a:pPr marL="0" indent="0">
              <a:buNone/>
            </a:pPr>
            <a:endParaRPr lang="en-US" sz="2200" b="1">
              <a:solidFill>
                <a:srgbClr val="0070C0"/>
              </a:solidFill>
            </a:endParaRPr>
          </a:p>
          <a:p>
            <a:pPr marL="305435" indent="-305435"/>
            <a:endParaRPr lang="en-US"/>
          </a:p>
          <a:p>
            <a:pPr marL="305435" indent="-305435"/>
            <a:endParaRPr lang="en-US"/>
          </a:p>
        </p:txBody>
      </p:sp>
    </p:spTree>
    <p:extLst>
      <p:ext uri="{BB962C8B-B14F-4D97-AF65-F5344CB8AC3E}">
        <p14:creationId xmlns:p14="http://schemas.microsoft.com/office/powerpoint/2010/main" val="31197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solidFill>
                  <a:srgbClr val="FFFEFF"/>
                </a:solidFill>
              </a:rPr>
              <a:t>RSO Events</a:t>
            </a:r>
          </a:p>
        </p:txBody>
      </p:sp>
      <p:graphicFrame>
        <p:nvGraphicFramePr>
          <p:cNvPr id="5" name="Content Placeholder 2">
            <a:extLst>
              <a:ext uri="{FF2B5EF4-FFF2-40B4-BE49-F238E27FC236}">
                <a16:creationId xmlns:a16="http://schemas.microsoft.com/office/drawing/2014/main" id="{ECC1232A-8C3B-D7B8-6C2B-8FDD5B601B4F}"/>
              </a:ext>
            </a:extLst>
          </p:cNvPr>
          <p:cNvGraphicFramePr>
            <a:graphicFrameLocks noGrp="1"/>
          </p:cNvGraphicFramePr>
          <p:nvPr>
            <p:ph idx="1"/>
            <p:extLst>
              <p:ext uri="{D42A27DB-BD31-4B8C-83A1-F6EECF244321}">
                <p14:modId xmlns:p14="http://schemas.microsoft.com/office/powerpoint/2010/main" val="1558760510"/>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0</TotalTime>
  <Words>1834</Words>
  <Application>Microsoft Office PowerPoint</Application>
  <PresentationFormat>Widescreen</PresentationFormat>
  <Paragraphs>191</Paragraphs>
  <Slides>31</Slides>
  <Notes>1</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Arial,Sans-Serif</vt:lpstr>
      <vt:lpstr>Calibri</vt:lpstr>
      <vt:lpstr>Gill Sans MT</vt:lpstr>
      <vt:lpstr>Wingdings 2</vt:lpstr>
      <vt:lpstr>Dividend</vt:lpstr>
      <vt:lpstr>Student Organization form submission Training  </vt:lpstr>
      <vt:lpstr>Overview </vt:lpstr>
      <vt:lpstr>PowerPoint Presentation</vt:lpstr>
      <vt:lpstr>Student Organization Approvals  </vt:lpstr>
      <vt:lpstr>Student Organization Approvals  </vt:lpstr>
      <vt:lpstr>PowerPoint Presentation</vt:lpstr>
      <vt:lpstr>PowerPoint Presentation</vt:lpstr>
      <vt:lpstr>Event Approval</vt:lpstr>
      <vt:lpstr>RSO Events</vt:lpstr>
      <vt:lpstr>EVENT Approval FORM</vt:lpstr>
      <vt:lpstr>Community Service / Volunteering</vt:lpstr>
      <vt:lpstr>Funding Request </vt:lpstr>
      <vt:lpstr>Funding Request </vt:lpstr>
      <vt:lpstr>Sga funding request </vt:lpstr>
      <vt:lpstr>Purchasing</vt:lpstr>
      <vt:lpstr>Budgets</vt:lpstr>
      <vt:lpstr>Organization Fundraising</vt:lpstr>
      <vt:lpstr>Fundraiser approval form </vt:lpstr>
      <vt:lpstr>Planning Fundraisers</vt:lpstr>
      <vt:lpstr>Planning Fundraisers - Raffles</vt:lpstr>
      <vt:lpstr>Fundraising </vt:lpstr>
      <vt:lpstr>After the Fundraiser</vt:lpstr>
      <vt:lpstr>RSO Travel</vt:lpstr>
      <vt:lpstr>RSO Travel</vt:lpstr>
      <vt:lpstr>Advisor post travel report </vt:lpstr>
      <vt:lpstr>Drive to success</vt:lpstr>
      <vt:lpstr>Awarding DTS Points </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Organization Advisor Training</dc:title>
  <dc:creator>David Prevost</dc:creator>
  <cp:lastModifiedBy>Maria Vazquez</cp:lastModifiedBy>
  <cp:revision>208</cp:revision>
  <cp:lastPrinted>2018-07-05T15:56:01Z</cp:lastPrinted>
  <dcterms:created xsi:type="dcterms:W3CDTF">2013-02-03T18:34:19Z</dcterms:created>
  <dcterms:modified xsi:type="dcterms:W3CDTF">2024-09-09T17:56:54Z</dcterms:modified>
</cp:coreProperties>
</file>